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0"/>
  </p:notesMasterIdLst>
  <p:handoutMasterIdLst>
    <p:handoutMasterId r:id="rId41"/>
  </p:handoutMasterIdLst>
  <p:sldIdLst>
    <p:sldId id="257" r:id="rId2"/>
    <p:sldId id="315" r:id="rId3"/>
    <p:sldId id="261" r:id="rId4"/>
    <p:sldId id="263" r:id="rId5"/>
    <p:sldId id="326" r:id="rId6"/>
    <p:sldId id="327" r:id="rId7"/>
    <p:sldId id="267" r:id="rId8"/>
    <p:sldId id="316" r:id="rId9"/>
    <p:sldId id="269" r:id="rId10"/>
    <p:sldId id="317" r:id="rId11"/>
    <p:sldId id="318" r:id="rId12"/>
    <p:sldId id="311" r:id="rId13"/>
    <p:sldId id="282" r:id="rId14"/>
    <p:sldId id="279" r:id="rId15"/>
    <p:sldId id="280" r:id="rId16"/>
    <p:sldId id="274" r:id="rId17"/>
    <p:sldId id="283" r:id="rId18"/>
    <p:sldId id="328" r:id="rId19"/>
    <p:sldId id="329" r:id="rId20"/>
    <p:sldId id="285" r:id="rId21"/>
    <p:sldId id="286" r:id="rId22"/>
    <p:sldId id="324" r:id="rId23"/>
    <p:sldId id="325" r:id="rId24"/>
    <p:sldId id="293" r:id="rId25"/>
    <p:sldId id="298" r:id="rId26"/>
    <p:sldId id="295" r:id="rId27"/>
    <p:sldId id="296" r:id="rId28"/>
    <p:sldId id="297" r:id="rId29"/>
    <p:sldId id="294" r:id="rId30"/>
    <p:sldId id="299" r:id="rId31"/>
    <p:sldId id="300" r:id="rId32"/>
    <p:sldId id="313" r:id="rId33"/>
    <p:sldId id="302" r:id="rId34"/>
    <p:sldId id="322" r:id="rId35"/>
    <p:sldId id="323" r:id="rId36"/>
    <p:sldId id="320" r:id="rId37"/>
    <p:sldId id="319" r:id="rId38"/>
    <p:sldId id="307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50F2B4-3943-4580-8951-AA0F7E714AB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CCDBA95-3DDB-4CF4-A41E-544A47D9F4F8}">
      <dgm:prSet phldrT="[Text]" custT="1"/>
      <dgm:spPr/>
      <dgm:t>
        <a:bodyPr/>
        <a:lstStyle/>
        <a:p>
          <a:r>
            <a:rPr lang="en-US" sz="1800" b="1" dirty="0" err="1" smtClean="0"/>
            <a:t>Penetapan</a:t>
          </a:r>
          <a:r>
            <a:rPr lang="en-US" sz="1800" b="1" dirty="0" smtClean="0"/>
            <a:t> Status </a:t>
          </a:r>
          <a:r>
            <a:rPr lang="en-US" sz="1800" b="1" dirty="0" err="1" smtClean="0"/>
            <a:t>Penggunaan</a:t>
          </a:r>
          <a:r>
            <a:rPr lang="en-US" sz="1800" b="1" dirty="0" smtClean="0"/>
            <a:t> BMN</a:t>
          </a:r>
          <a:endParaRPr lang="en-US" sz="1800" b="1" dirty="0"/>
        </a:p>
      </dgm:t>
    </dgm:pt>
    <dgm:pt modelId="{DB05CF1E-DD6F-4FA5-B791-B247402A54C7}" type="parTrans" cxnId="{E129E1C4-4B46-45E4-B650-D095BE8E8CFB}">
      <dgm:prSet/>
      <dgm:spPr/>
      <dgm:t>
        <a:bodyPr/>
        <a:lstStyle/>
        <a:p>
          <a:endParaRPr lang="en-US"/>
        </a:p>
      </dgm:t>
    </dgm:pt>
    <dgm:pt modelId="{23D01DC6-8A89-489B-BC5F-69B996326DD0}" type="sibTrans" cxnId="{E129E1C4-4B46-45E4-B650-D095BE8E8CFB}">
      <dgm:prSet/>
      <dgm:spPr/>
      <dgm:t>
        <a:bodyPr/>
        <a:lstStyle/>
        <a:p>
          <a:endParaRPr lang="en-US"/>
        </a:p>
      </dgm:t>
    </dgm:pt>
    <dgm:pt modelId="{3E62EF9F-DAE7-44B1-A100-224B2CECD84D}">
      <dgm:prSet phldrT="[Text]" custT="1"/>
      <dgm:spPr/>
      <dgm:t>
        <a:bodyPr/>
        <a:lstStyle/>
        <a:p>
          <a:r>
            <a:rPr lang="en-US" sz="1800" b="1" dirty="0" err="1" smtClean="0"/>
            <a:t>Penetapan</a:t>
          </a:r>
          <a:r>
            <a:rPr lang="en-US" sz="1800" b="1" dirty="0" smtClean="0"/>
            <a:t> Status </a:t>
          </a:r>
          <a:r>
            <a:rPr lang="en-US" sz="1800" b="1" dirty="0" err="1" smtClean="0"/>
            <a:t>Penggunaan</a:t>
          </a:r>
          <a:r>
            <a:rPr lang="en-US" sz="1800" b="1" dirty="0" smtClean="0"/>
            <a:t> BMN yang </a:t>
          </a:r>
          <a:r>
            <a:rPr lang="en-US" sz="1800" b="1" dirty="0" err="1" smtClean="0"/>
            <a:t>Dioperasionalkan</a:t>
          </a:r>
          <a:r>
            <a:rPr lang="en-US" sz="1800" b="1" dirty="0" smtClean="0"/>
            <a:t> </a:t>
          </a:r>
          <a:r>
            <a:rPr lang="en-US" sz="1800" b="1" dirty="0" err="1" smtClean="0"/>
            <a:t>oleh</a:t>
          </a:r>
          <a:r>
            <a:rPr lang="en-US" sz="1800" b="1" dirty="0" smtClean="0"/>
            <a:t> </a:t>
          </a:r>
          <a:r>
            <a:rPr lang="en-US" sz="1800" b="1" dirty="0" err="1" smtClean="0"/>
            <a:t>Pihak</a:t>
          </a:r>
          <a:r>
            <a:rPr lang="en-US" sz="1800" b="1" dirty="0" smtClean="0"/>
            <a:t> Lain</a:t>
          </a:r>
          <a:endParaRPr lang="en-US" sz="1800" b="1" dirty="0"/>
        </a:p>
      </dgm:t>
    </dgm:pt>
    <dgm:pt modelId="{83727005-35E5-43DA-B017-C8D064F6DCE7}" type="parTrans" cxnId="{99A0B1F2-D8B5-4AE7-BA2F-7AB63C56A732}">
      <dgm:prSet/>
      <dgm:spPr/>
      <dgm:t>
        <a:bodyPr/>
        <a:lstStyle/>
        <a:p>
          <a:endParaRPr lang="en-US"/>
        </a:p>
      </dgm:t>
    </dgm:pt>
    <dgm:pt modelId="{79DDB7F7-BD76-4A41-8F65-257647E3EB19}" type="sibTrans" cxnId="{99A0B1F2-D8B5-4AE7-BA2F-7AB63C56A732}">
      <dgm:prSet/>
      <dgm:spPr/>
      <dgm:t>
        <a:bodyPr/>
        <a:lstStyle/>
        <a:p>
          <a:endParaRPr lang="en-US"/>
        </a:p>
      </dgm:t>
    </dgm:pt>
    <dgm:pt modelId="{1B3ABBE1-11FA-481B-9875-0E50E8C93289}">
      <dgm:prSet phldrT="[Text]" custT="1"/>
      <dgm:spPr/>
      <dgm:t>
        <a:bodyPr/>
        <a:lstStyle/>
        <a:p>
          <a:r>
            <a:rPr lang="en-US" sz="1800" b="1" dirty="0" err="1" smtClean="0"/>
            <a:t>Penggunaan</a:t>
          </a:r>
          <a:r>
            <a:rPr lang="en-US" sz="1800" b="1" dirty="0" smtClean="0"/>
            <a:t> </a:t>
          </a:r>
          <a:r>
            <a:rPr lang="en-US" sz="1800" b="1" dirty="0" err="1" smtClean="0"/>
            <a:t>Sementara</a:t>
          </a:r>
          <a:r>
            <a:rPr lang="en-US" sz="1800" b="1" dirty="0" smtClean="0"/>
            <a:t> BMN</a:t>
          </a:r>
          <a:endParaRPr lang="en-US" sz="1800" b="1" dirty="0"/>
        </a:p>
      </dgm:t>
    </dgm:pt>
    <dgm:pt modelId="{07CF7995-0FA0-4B62-89E8-5A7C58C84550}" type="parTrans" cxnId="{AD2FCE84-17B7-4B05-A8EA-D681200D497B}">
      <dgm:prSet/>
      <dgm:spPr/>
      <dgm:t>
        <a:bodyPr/>
        <a:lstStyle/>
        <a:p>
          <a:endParaRPr lang="en-US"/>
        </a:p>
      </dgm:t>
    </dgm:pt>
    <dgm:pt modelId="{8B2CABD8-EC31-40C5-B61A-4BAD8B5E68F2}" type="sibTrans" cxnId="{AD2FCE84-17B7-4B05-A8EA-D681200D497B}">
      <dgm:prSet/>
      <dgm:spPr/>
      <dgm:t>
        <a:bodyPr/>
        <a:lstStyle/>
        <a:p>
          <a:endParaRPr lang="en-US"/>
        </a:p>
      </dgm:t>
    </dgm:pt>
    <dgm:pt modelId="{FCBB3410-FBAD-4247-BF80-8655732C5312}">
      <dgm:prSet phldrT="[Text]"/>
      <dgm:spPr/>
      <dgm:t>
        <a:bodyPr/>
        <a:lstStyle/>
        <a:p>
          <a:r>
            <a:rPr lang="en-US" b="1" dirty="0" err="1" smtClean="0"/>
            <a:t>Pengalihan</a:t>
          </a:r>
          <a:r>
            <a:rPr lang="en-US" b="1" dirty="0" smtClean="0"/>
            <a:t> Status </a:t>
          </a:r>
          <a:r>
            <a:rPr lang="en-US" b="1" dirty="0" err="1" smtClean="0"/>
            <a:t>Penggunaan</a:t>
          </a:r>
          <a:r>
            <a:rPr lang="en-US" b="1" dirty="0" smtClean="0"/>
            <a:t> BMN</a:t>
          </a:r>
          <a:endParaRPr lang="en-US" b="1" dirty="0"/>
        </a:p>
      </dgm:t>
    </dgm:pt>
    <dgm:pt modelId="{C8361879-8CD3-468B-9E74-5EBBE3D380D4}" type="parTrans" cxnId="{B4B76CE8-EB38-43A7-92FF-4059083472B3}">
      <dgm:prSet/>
      <dgm:spPr/>
      <dgm:t>
        <a:bodyPr/>
        <a:lstStyle/>
        <a:p>
          <a:endParaRPr lang="en-US"/>
        </a:p>
      </dgm:t>
    </dgm:pt>
    <dgm:pt modelId="{31ED9AFE-5594-44E9-BAE3-FCE0EE4A3865}" type="sibTrans" cxnId="{B4B76CE8-EB38-43A7-92FF-4059083472B3}">
      <dgm:prSet/>
      <dgm:spPr/>
      <dgm:t>
        <a:bodyPr/>
        <a:lstStyle/>
        <a:p>
          <a:endParaRPr lang="en-US"/>
        </a:p>
      </dgm:t>
    </dgm:pt>
    <dgm:pt modelId="{921E2B7D-2753-4486-BC59-656E6BC4A2BE}" type="pres">
      <dgm:prSet presAssocID="{D650F2B4-3943-4580-8951-AA0F7E714ABC}" presName="compositeShape" presStyleCnt="0">
        <dgm:presLayoutVars>
          <dgm:dir/>
          <dgm:resizeHandles/>
        </dgm:presLayoutVars>
      </dgm:prSet>
      <dgm:spPr/>
    </dgm:pt>
    <dgm:pt modelId="{BD302188-2014-4E53-841E-5BAEA3DC0B9D}" type="pres">
      <dgm:prSet presAssocID="{D650F2B4-3943-4580-8951-AA0F7E714ABC}" presName="pyramid" presStyleLbl="node1" presStyleIdx="0" presStyleCnt="1"/>
      <dgm:spPr/>
    </dgm:pt>
    <dgm:pt modelId="{AA3AAF2D-8991-47DE-857F-D16484FD6BA8}" type="pres">
      <dgm:prSet presAssocID="{D650F2B4-3943-4580-8951-AA0F7E714ABC}" presName="theList" presStyleCnt="0"/>
      <dgm:spPr/>
    </dgm:pt>
    <dgm:pt modelId="{5F935503-0CBF-4A9F-B444-44CCEE5EF384}" type="pres">
      <dgm:prSet presAssocID="{1CCDBA95-3DDB-4CF4-A41E-544A47D9F4F8}" presName="aNode" presStyleLbl="fgAcc1" presStyleIdx="0" presStyleCnt="4" custScaleX="126192" custLinFactNeighborX="15212" custLinFactNeighborY="45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0AB5-C3D9-491B-B1E9-7E51B0DF6AAC}" type="pres">
      <dgm:prSet presAssocID="{1CCDBA95-3DDB-4CF4-A41E-544A47D9F4F8}" presName="aSpace" presStyleCnt="0"/>
      <dgm:spPr/>
    </dgm:pt>
    <dgm:pt modelId="{FB481365-C01D-41CA-81A0-20C1E61C712F}" type="pres">
      <dgm:prSet presAssocID="{3E62EF9F-DAE7-44B1-A100-224B2CECD84D}" presName="aNode" presStyleLbl="fgAcc1" presStyleIdx="1" presStyleCnt="4" custScaleX="127680" custLinFactNeighborX="15956" custLinFactNeighborY="22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5E982-CF39-4DFB-97F4-9A43BC1D9B0C}" type="pres">
      <dgm:prSet presAssocID="{3E62EF9F-DAE7-44B1-A100-224B2CECD84D}" presName="aSpace" presStyleCnt="0"/>
      <dgm:spPr/>
    </dgm:pt>
    <dgm:pt modelId="{40335133-2645-4447-9702-6E2A76889DE2}" type="pres">
      <dgm:prSet presAssocID="{1B3ABBE1-11FA-481B-9875-0E50E8C93289}" presName="aNode" presStyleLbl="fgAcc1" presStyleIdx="2" presStyleCnt="4" custScaleX="125793" custLinFactNeighborX="15981" custLinFactNeighborY="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38272-5CCD-4305-A7CE-92F4470E6D1F}" type="pres">
      <dgm:prSet presAssocID="{1B3ABBE1-11FA-481B-9875-0E50E8C93289}" presName="aSpace" presStyleCnt="0"/>
      <dgm:spPr/>
    </dgm:pt>
    <dgm:pt modelId="{F6CCBE46-6668-447B-BC7F-93AD64FFA3D7}" type="pres">
      <dgm:prSet presAssocID="{FCBB3410-FBAD-4247-BF80-8655732C5312}" presName="aNode" presStyleLbl="fgAcc1" presStyleIdx="3" presStyleCnt="4" custScaleX="127732" custLinFactNeighborX="15982" custLinFactNeighborY="57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AAB57-3E5F-4D93-A337-95E4CBBED20B}" type="pres">
      <dgm:prSet presAssocID="{FCBB3410-FBAD-4247-BF80-8655732C5312}" presName="aSpace" presStyleCnt="0"/>
      <dgm:spPr/>
    </dgm:pt>
  </dgm:ptLst>
  <dgm:cxnLst>
    <dgm:cxn modelId="{E129E1C4-4B46-45E4-B650-D095BE8E8CFB}" srcId="{D650F2B4-3943-4580-8951-AA0F7E714ABC}" destId="{1CCDBA95-3DDB-4CF4-A41E-544A47D9F4F8}" srcOrd="0" destOrd="0" parTransId="{DB05CF1E-DD6F-4FA5-B791-B247402A54C7}" sibTransId="{23D01DC6-8A89-489B-BC5F-69B996326DD0}"/>
    <dgm:cxn modelId="{C4F2F647-E777-48FF-8FAD-808873966C49}" type="presOf" srcId="{D650F2B4-3943-4580-8951-AA0F7E714ABC}" destId="{921E2B7D-2753-4486-BC59-656E6BC4A2BE}" srcOrd="0" destOrd="0" presId="urn:microsoft.com/office/officeart/2005/8/layout/pyramid2"/>
    <dgm:cxn modelId="{7691A86F-D7D9-47B4-8199-389998D68D27}" type="presOf" srcId="{3E62EF9F-DAE7-44B1-A100-224B2CECD84D}" destId="{FB481365-C01D-41CA-81A0-20C1E61C712F}" srcOrd="0" destOrd="0" presId="urn:microsoft.com/office/officeart/2005/8/layout/pyramid2"/>
    <dgm:cxn modelId="{6B5C7ABF-3D23-4357-87BD-885687801471}" type="presOf" srcId="{1CCDBA95-3DDB-4CF4-A41E-544A47D9F4F8}" destId="{5F935503-0CBF-4A9F-B444-44CCEE5EF384}" srcOrd="0" destOrd="0" presId="urn:microsoft.com/office/officeart/2005/8/layout/pyramid2"/>
    <dgm:cxn modelId="{07518C23-7326-4244-B824-610B74090AD0}" type="presOf" srcId="{1B3ABBE1-11FA-481B-9875-0E50E8C93289}" destId="{40335133-2645-4447-9702-6E2A76889DE2}" srcOrd="0" destOrd="0" presId="urn:microsoft.com/office/officeart/2005/8/layout/pyramid2"/>
    <dgm:cxn modelId="{AD2FCE84-17B7-4B05-A8EA-D681200D497B}" srcId="{D650F2B4-3943-4580-8951-AA0F7E714ABC}" destId="{1B3ABBE1-11FA-481B-9875-0E50E8C93289}" srcOrd="2" destOrd="0" parTransId="{07CF7995-0FA0-4B62-89E8-5A7C58C84550}" sibTransId="{8B2CABD8-EC31-40C5-B61A-4BAD8B5E68F2}"/>
    <dgm:cxn modelId="{99A0B1F2-D8B5-4AE7-BA2F-7AB63C56A732}" srcId="{D650F2B4-3943-4580-8951-AA0F7E714ABC}" destId="{3E62EF9F-DAE7-44B1-A100-224B2CECD84D}" srcOrd="1" destOrd="0" parTransId="{83727005-35E5-43DA-B017-C8D064F6DCE7}" sibTransId="{79DDB7F7-BD76-4A41-8F65-257647E3EB19}"/>
    <dgm:cxn modelId="{E6001FB1-AD4A-4AE3-9E0C-EFBE539C17D3}" type="presOf" srcId="{FCBB3410-FBAD-4247-BF80-8655732C5312}" destId="{F6CCBE46-6668-447B-BC7F-93AD64FFA3D7}" srcOrd="0" destOrd="0" presId="urn:microsoft.com/office/officeart/2005/8/layout/pyramid2"/>
    <dgm:cxn modelId="{B4B76CE8-EB38-43A7-92FF-4059083472B3}" srcId="{D650F2B4-3943-4580-8951-AA0F7E714ABC}" destId="{FCBB3410-FBAD-4247-BF80-8655732C5312}" srcOrd="3" destOrd="0" parTransId="{C8361879-8CD3-468B-9E74-5EBBE3D380D4}" sibTransId="{31ED9AFE-5594-44E9-BAE3-FCE0EE4A3865}"/>
    <dgm:cxn modelId="{5F02B557-4785-4836-B3C9-2C2AADD5A513}" type="presParOf" srcId="{921E2B7D-2753-4486-BC59-656E6BC4A2BE}" destId="{BD302188-2014-4E53-841E-5BAEA3DC0B9D}" srcOrd="0" destOrd="0" presId="urn:microsoft.com/office/officeart/2005/8/layout/pyramid2"/>
    <dgm:cxn modelId="{2E2F1A65-298C-49F8-A14C-C55154867900}" type="presParOf" srcId="{921E2B7D-2753-4486-BC59-656E6BC4A2BE}" destId="{AA3AAF2D-8991-47DE-857F-D16484FD6BA8}" srcOrd="1" destOrd="0" presId="urn:microsoft.com/office/officeart/2005/8/layout/pyramid2"/>
    <dgm:cxn modelId="{185CA265-1698-42EA-B627-517EBEB0FE04}" type="presParOf" srcId="{AA3AAF2D-8991-47DE-857F-D16484FD6BA8}" destId="{5F935503-0CBF-4A9F-B444-44CCEE5EF384}" srcOrd="0" destOrd="0" presId="urn:microsoft.com/office/officeart/2005/8/layout/pyramid2"/>
    <dgm:cxn modelId="{00DF3DFE-16AF-42C2-83CD-E98BB71717F0}" type="presParOf" srcId="{AA3AAF2D-8991-47DE-857F-D16484FD6BA8}" destId="{FF280AB5-C3D9-491B-B1E9-7E51B0DF6AAC}" srcOrd="1" destOrd="0" presId="urn:microsoft.com/office/officeart/2005/8/layout/pyramid2"/>
    <dgm:cxn modelId="{11944014-5829-4479-BB4C-A374A9DEE196}" type="presParOf" srcId="{AA3AAF2D-8991-47DE-857F-D16484FD6BA8}" destId="{FB481365-C01D-41CA-81A0-20C1E61C712F}" srcOrd="2" destOrd="0" presId="urn:microsoft.com/office/officeart/2005/8/layout/pyramid2"/>
    <dgm:cxn modelId="{0A04ADFF-3CD1-48B6-8AF5-B99DDDE257A0}" type="presParOf" srcId="{AA3AAF2D-8991-47DE-857F-D16484FD6BA8}" destId="{5555E982-CF39-4DFB-97F4-9A43BC1D9B0C}" srcOrd="3" destOrd="0" presId="urn:microsoft.com/office/officeart/2005/8/layout/pyramid2"/>
    <dgm:cxn modelId="{6DF2E5F9-BC99-4F5C-8CAA-97F776A324D5}" type="presParOf" srcId="{AA3AAF2D-8991-47DE-857F-D16484FD6BA8}" destId="{40335133-2645-4447-9702-6E2A76889DE2}" srcOrd="4" destOrd="0" presId="urn:microsoft.com/office/officeart/2005/8/layout/pyramid2"/>
    <dgm:cxn modelId="{10759E22-52B0-4331-A41C-15E1A153753F}" type="presParOf" srcId="{AA3AAF2D-8991-47DE-857F-D16484FD6BA8}" destId="{77838272-5CCD-4305-A7CE-92F4470E6D1F}" srcOrd="5" destOrd="0" presId="urn:microsoft.com/office/officeart/2005/8/layout/pyramid2"/>
    <dgm:cxn modelId="{2C8F0DE7-F9A4-4382-9A02-70BF426F28D1}" type="presParOf" srcId="{AA3AAF2D-8991-47DE-857F-D16484FD6BA8}" destId="{F6CCBE46-6668-447B-BC7F-93AD64FFA3D7}" srcOrd="6" destOrd="0" presId="urn:microsoft.com/office/officeart/2005/8/layout/pyramid2"/>
    <dgm:cxn modelId="{85B0115E-C55B-4AAD-946F-501098B51877}" type="presParOf" srcId="{AA3AAF2D-8991-47DE-857F-D16484FD6BA8}" destId="{C64AAB57-3E5F-4D93-A337-95E4CBBED20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BB50F06-EB95-484C-BB64-5E97F68C99E0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4D644C-9340-4DD7-B166-467AFBD3581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C6FA2-531F-473A-BECB-B7FA8D39250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Pengguna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Barang</a:t>
          </a:r>
          <a:endParaRPr lang="en-US" dirty="0">
            <a:solidFill>
              <a:schemeClr val="tx1"/>
            </a:solidFill>
          </a:endParaRPr>
        </a:p>
      </dgm:t>
    </dgm:pt>
    <dgm:pt modelId="{31E2D8DA-5DD5-4BD1-8AF8-EAC3CEE86DD9}" type="parTrans" cxnId="{1B155A71-32DA-47EC-8A78-2C185CD0E859}">
      <dgm:prSet/>
      <dgm:spPr/>
      <dgm:t>
        <a:bodyPr/>
        <a:lstStyle/>
        <a:p>
          <a:endParaRPr lang="en-US"/>
        </a:p>
      </dgm:t>
    </dgm:pt>
    <dgm:pt modelId="{14A2FCA7-EE44-4136-8366-D17B7DE755D9}" type="sibTrans" cxnId="{1B155A71-32DA-47EC-8A78-2C185CD0E859}">
      <dgm:prSet/>
      <dgm:spPr/>
      <dgm:t>
        <a:bodyPr/>
        <a:lstStyle/>
        <a:p>
          <a:endParaRPr lang="en-US"/>
        </a:p>
      </dgm:t>
    </dgm:pt>
    <dgm:pt modelId="{E53589FC-4B6C-4D17-812D-9E249966A4C3}">
      <dgm:prSet phldrT="[Text]" custT="1"/>
      <dgm:spPr/>
      <dgm:t>
        <a:bodyPr/>
        <a:lstStyle/>
        <a:p>
          <a:r>
            <a:rPr lang="en-US" sz="1800" dirty="0" err="1" smtClean="0"/>
            <a:t>Permohonan</a:t>
          </a:r>
          <a:endParaRPr lang="en-US" sz="1800" dirty="0"/>
        </a:p>
      </dgm:t>
    </dgm:pt>
    <dgm:pt modelId="{64D89754-9B29-4DD7-AF04-449E33E46882}" type="parTrans" cxnId="{8C0A6716-6AE9-40C7-B292-61D12216575C}">
      <dgm:prSet/>
      <dgm:spPr/>
      <dgm:t>
        <a:bodyPr/>
        <a:lstStyle/>
        <a:p>
          <a:endParaRPr lang="en-US"/>
        </a:p>
      </dgm:t>
    </dgm:pt>
    <dgm:pt modelId="{20927F1D-9439-471E-8420-E930DED73EC8}" type="sibTrans" cxnId="{8C0A6716-6AE9-40C7-B292-61D12216575C}">
      <dgm:prSet/>
      <dgm:spPr/>
      <dgm:t>
        <a:bodyPr/>
        <a:lstStyle/>
        <a:p>
          <a:endParaRPr lang="en-US"/>
        </a:p>
      </dgm:t>
    </dgm:pt>
    <dgm:pt modelId="{2D961C26-9320-464F-8A72-079EA61E53D4}">
      <dgm:prSet phldrT="[Text]" custT="1"/>
      <dgm:spPr/>
      <dgm:t>
        <a:bodyPr/>
        <a:lstStyle/>
        <a:p>
          <a:r>
            <a:rPr lang="en-US" sz="1800" dirty="0" err="1" smtClean="0"/>
            <a:t>Kelengkapan</a:t>
          </a:r>
          <a:r>
            <a:rPr lang="en-US" sz="1800" dirty="0" smtClean="0"/>
            <a:t> </a:t>
          </a:r>
          <a:r>
            <a:rPr lang="en-US" sz="1800" dirty="0" err="1" smtClean="0"/>
            <a:t>Permohonan</a:t>
          </a:r>
          <a:endParaRPr lang="en-US" sz="1800" dirty="0"/>
        </a:p>
      </dgm:t>
    </dgm:pt>
    <dgm:pt modelId="{C38F35DC-F5F0-43B1-8C72-64D2B77E41D9}" type="parTrans" cxnId="{F1F55A01-9146-4889-8955-54229A412271}">
      <dgm:prSet/>
      <dgm:spPr/>
      <dgm:t>
        <a:bodyPr/>
        <a:lstStyle/>
        <a:p>
          <a:endParaRPr lang="en-US"/>
        </a:p>
      </dgm:t>
    </dgm:pt>
    <dgm:pt modelId="{1C7D0102-C556-47AD-98D6-8E141FB70D9C}" type="sibTrans" cxnId="{F1F55A01-9146-4889-8955-54229A412271}">
      <dgm:prSet/>
      <dgm:spPr/>
      <dgm:t>
        <a:bodyPr/>
        <a:lstStyle/>
        <a:p>
          <a:endParaRPr lang="en-US"/>
        </a:p>
      </dgm:t>
    </dgm:pt>
    <dgm:pt modelId="{3B9077CF-B93A-4750-92B6-C26A3E651EA5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Pengelola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Barang</a:t>
          </a:r>
          <a:endParaRPr lang="en-US" dirty="0">
            <a:solidFill>
              <a:schemeClr val="tx1"/>
            </a:solidFill>
          </a:endParaRPr>
        </a:p>
      </dgm:t>
    </dgm:pt>
    <dgm:pt modelId="{9AF2397C-4893-40FF-942F-F605C58DA919}" type="parTrans" cxnId="{0DA46996-414D-48EE-B2E3-50F583B79D4B}">
      <dgm:prSet/>
      <dgm:spPr/>
      <dgm:t>
        <a:bodyPr/>
        <a:lstStyle/>
        <a:p>
          <a:endParaRPr lang="en-US"/>
        </a:p>
      </dgm:t>
    </dgm:pt>
    <dgm:pt modelId="{C82BBBF5-B34F-44DE-9734-A4CAD03C633D}" type="sibTrans" cxnId="{0DA46996-414D-48EE-B2E3-50F583B79D4B}">
      <dgm:prSet/>
      <dgm:spPr/>
      <dgm:t>
        <a:bodyPr/>
        <a:lstStyle/>
        <a:p>
          <a:endParaRPr lang="en-US"/>
        </a:p>
      </dgm:t>
    </dgm:pt>
    <dgm:pt modelId="{FA60DCE1-CA6D-4626-A16B-47F18D7806EC}">
      <dgm:prSet phldrT="[Text]" custT="1"/>
      <dgm:spPr/>
      <dgm:t>
        <a:bodyPr/>
        <a:lstStyle/>
        <a:p>
          <a:r>
            <a:rPr lang="en-US" sz="1800" dirty="0" err="1" smtClean="0"/>
            <a:t>Penelitian</a:t>
          </a:r>
          <a:r>
            <a:rPr lang="en-US" sz="1800" dirty="0" smtClean="0"/>
            <a:t> </a:t>
          </a:r>
          <a:endParaRPr lang="en-US" sz="1800" dirty="0"/>
        </a:p>
      </dgm:t>
    </dgm:pt>
    <dgm:pt modelId="{DB573656-6C5A-4465-B672-1138C738A9AB}" type="parTrans" cxnId="{038EB67B-11D7-4458-97A8-A88129D19FD7}">
      <dgm:prSet/>
      <dgm:spPr/>
      <dgm:t>
        <a:bodyPr/>
        <a:lstStyle/>
        <a:p>
          <a:endParaRPr lang="en-US"/>
        </a:p>
      </dgm:t>
    </dgm:pt>
    <dgm:pt modelId="{C655F397-A9C1-4E8F-AAA9-508C7E8CB424}" type="sibTrans" cxnId="{038EB67B-11D7-4458-97A8-A88129D19FD7}">
      <dgm:prSet/>
      <dgm:spPr/>
      <dgm:t>
        <a:bodyPr/>
        <a:lstStyle/>
        <a:p>
          <a:endParaRPr lang="en-US"/>
        </a:p>
      </dgm:t>
    </dgm:pt>
    <dgm:pt modelId="{585B983F-5C39-442A-A473-0386D51DFF84}">
      <dgm:prSet phldrT="[Text]" custT="1"/>
      <dgm:spPr/>
      <dgm:t>
        <a:bodyPr/>
        <a:lstStyle/>
        <a:p>
          <a:r>
            <a:rPr lang="en-US" sz="1800" dirty="0" err="1" smtClean="0"/>
            <a:t>Penetapan</a:t>
          </a:r>
          <a:endParaRPr lang="en-US" sz="1800" dirty="0"/>
        </a:p>
      </dgm:t>
    </dgm:pt>
    <dgm:pt modelId="{9510B32D-14CD-47E7-85B9-FB3E876F76AE}" type="parTrans" cxnId="{F1F50E78-B5ED-41C7-8F53-0FCCB092DD2B}">
      <dgm:prSet/>
      <dgm:spPr/>
      <dgm:t>
        <a:bodyPr/>
        <a:lstStyle/>
        <a:p>
          <a:endParaRPr lang="en-US"/>
        </a:p>
      </dgm:t>
    </dgm:pt>
    <dgm:pt modelId="{1AAD5001-D1D6-48E1-928E-B4A775A3365E}" type="sibTrans" cxnId="{F1F50E78-B5ED-41C7-8F53-0FCCB092DD2B}">
      <dgm:prSet/>
      <dgm:spPr/>
      <dgm:t>
        <a:bodyPr/>
        <a:lstStyle/>
        <a:p>
          <a:endParaRPr lang="en-US"/>
        </a:p>
      </dgm:t>
    </dgm:pt>
    <dgm:pt modelId="{6319F2A7-8C20-40E4-A248-007834FDDE1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Perjanjian</a:t>
          </a:r>
          <a:endParaRPr lang="en-US" dirty="0">
            <a:solidFill>
              <a:schemeClr val="tx1"/>
            </a:solidFill>
          </a:endParaRPr>
        </a:p>
      </dgm:t>
    </dgm:pt>
    <dgm:pt modelId="{2A55122B-FF33-4244-91E8-87B6AB1040EE}" type="parTrans" cxnId="{38C94392-1C7C-4C25-9945-593F23C0CE13}">
      <dgm:prSet/>
      <dgm:spPr/>
      <dgm:t>
        <a:bodyPr/>
        <a:lstStyle/>
        <a:p>
          <a:endParaRPr lang="en-US"/>
        </a:p>
      </dgm:t>
    </dgm:pt>
    <dgm:pt modelId="{12C6E50F-C658-43BA-B31F-35DD39A84899}" type="sibTrans" cxnId="{38C94392-1C7C-4C25-9945-593F23C0CE13}">
      <dgm:prSet/>
      <dgm:spPr/>
      <dgm:t>
        <a:bodyPr/>
        <a:lstStyle/>
        <a:p>
          <a:endParaRPr lang="en-US"/>
        </a:p>
      </dgm:t>
    </dgm:pt>
    <dgm:pt modelId="{B0C6EC68-EFF8-49FD-9BBA-5664CF8BDC83}">
      <dgm:prSet phldrT="[Text]" custT="1"/>
      <dgm:spPr/>
      <dgm:t>
        <a:bodyPr/>
        <a:lstStyle/>
        <a:p>
          <a:r>
            <a:rPr lang="en-US" sz="1800" dirty="0" err="1" smtClean="0"/>
            <a:t>Perjanjian</a:t>
          </a:r>
          <a:r>
            <a:rPr lang="en-US" sz="1800" dirty="0" smtClean="0"/>
            <a:t> </a:t>
          </a:r>
          <a:r>
            <a:rPr lang="en-US" sz="1800" dirty="0" err="1" smtClean="0"/>
            <a:t>antara</a:t>
          </a:r>
          <a:r>
            <a:rPr lang="en-US" sz="1800" dirty="0" smtClean="0"/>
            <a:t>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pihak</a:t>
          </a:r>
          <a:r>
            <a:rPr lang="en-US" sz="1800" dirty="0" smtClean="0"/>
            <a:t> lain</a:t>
          </a:r>
          <a:endParaRPr lang="en-US" sz="1800" dirty="0"/>
        </a:p>
      </dgm:t>
    </dgm:pt>
    <dgm:pt modelId="{DCCCCAD6-1274-437E-B482-EA1C2547A625}" type="parTrans" cxnId="{F4E61C40-63B8-47D0-9FB9-5E44011F33C3}">
      <dgm:prSet/>
      <dgm:spPr/>
      <dgm:t>
        <a:bodyPr/>
        <a:lstStyle/>
        <a:p>
          <a:endParaRPr lang="en-US"/>
        </a:p>
      </dgm:t>
    </dgm:pt>
    <dgm:pt modelId="{E9700B8A-7DD6-43CB-924D-57D67418B4C5}" type="sibTrans" cxnId="{F4E61C40-63B8-47D0-9FB9-5E44011F33C3}">
      <dgm:prSet/>
      <dgm:spPr/>
      <dgm:t>
        <a:bodyPr/>
        <a:lstStyle/>
        <a:p>
          <a:endParaRPr lang="en-US"/>
        </a:p>
      </dgm:t>
    </dgm:pt>
    <dgm:pt modelId="{F9027757-5079-48F3-BD67-04C1AE5F723A}">
      <dgm:prSet phldrT="[Text]" custT="1"/>
      <dgm:spPr/>
      <dgm:t>
        <a:bodyPr/>
        <a:lstStyle/>
        <a:p>
          <a:r>
            <a:rPr lang="en-US" sz="1800" dirty="0" err="1" smtClean="0"/>
            <a:t>Memuat</a:t>
          </a:r>
          <a:r>
            <a:rPr lang="en-US" sz="1800" dirty="0" smtClean="0"/>
            <a:t>: </a:t>
          </a:r>
          <a:r>
            <a:rPr lang="en-US" sz="1800" dirty="0" err="1" smtClean="0"/>
            <a:t>objek</a:t>
          </a:r>
          <a:r>
            <a:rPr lang="en-US" sz="1800" dirty="0" smtClean="0"/>
            <a:t>, </a:t>
          </a:r>
          <a:r>
            <a:rPr lang="en-US" sz="1800" dirty="0" err="1" smtClean="0"/>
            <a:t>para</a:t>
          </a:r>
          <a:r>
            <a:rPr lang="en-US" sz="1800" dirty="0" smtClean="0"/>
            <a:t> </a:t>
          </a:r>
          <a:r>
            <a:rPr lang="en-US" sz="1800" dirty="0" err="1" smtClean="0"/>
            <a:t>pihak</a:t>
          </a:r>
          <a:r>
            <a:rPr lang="en-US" sz="1800" dirty="0" smtClean="0"/>
            <a:t>, </a:t>
          </a:r>
          <a:r>
            <a:rPr lang="en-US" sz="1800" dirty="0" err="1" smtClean="0"/>
            <a:t>peruntukan</a:t>
          </a:r>
          <a:r>
            <a:rPr lang="en-US" sz="1800" dirty="0" smtClean="0"/>
            <a:t>, </a:t>
          </a:r>
          <a:r>
            <a:rPr lang="en-US" sz="1800" dirty="0" err="1" smtClean="0"/>
            <a:t>jangka</a:t>
          </a:r>
          <a:r>
            <a:rPr lang="en-US" sz="1800" dirty="0" smtClean="0"/>
            <a:t> </a:t>
          </a:r>
          <a:r>
            <a:rPr lang="en-US" sz="1800" dirty="0" err="1" smtClean="0"/>
            <a:t>waktu</a:t>
          </a:r>
          <a:r>
            <a:rPr lang="en-US" sz="1800" dirty="0" smtClean="0"/>
            <a:t>, </a:t>
          </a:r>
          <a:r>
            <a:rPr lang="en-US" sz="1800" dirty="0" err="1" smtClean="0"/>
            <a:t>dll</a:t>
          </a:r>
          <a:endParaRPr lang="en-US" sz="1800" dirty="0"/>
        </a:p>
      </dgm:t>
    </dgm:pt>
    <dgm:pt modelId="{7072CED0-08D7-4B78-8135-3F811C71EFDA}" type="parTrans" cxnId="{34132B01-502F-46B9-A286-45F5D683EBDC}">
      <dgm:prSet/>
      <dgm:spPr/>
      <dgm:t>
        <a:bodyPr/>
        <a:lstStyle/>
        <a:p>
          <a:endParaRPr lang="en-US"/>
        </a:p>
      </dgm:t>
    </dgm:pt>
    <dgm:pt modelId="{0425EBB2-DCD6-4B2E-A73A-DF0CCF880A32}" type="sibTrans" cxnId="{34132B01-502F-46B9-A286-45F5D683EBDC}">
      <dgm:prSet/>
      <dgm:spPr/>
      <dgm:t>
        <a:bodyPr/>
        <a:lstStyle/>
        <a:p>
          <a:endParaRPr lang="en-US"/>
        </a:p>
      </dgm:t>
    </dgm:pt>
    <dgm:pt modelId="{7D1B23D2-8552-4CF9-A1B6-9171FBD28969}">
      <dgm:prSet phldrT="[Text]" custT="1"/>
      <dgm:spPr/>
      <dgm:t>
        <a:bodyPr/>
        <a:lstStyle/>
        <a:p>
          <a:r>
            <a:rPr lang="en-US" sz="1800" dirty="0" err="1" smtClean="0"/>
            <a:t>Dilaksanakan</a:t>
          </a:r>
          <a:r>
            <a:rPr lang="en-US" sz="1800" dirty="0" smtClean="0"/>
            <a:t> </a:t>
          </a:r>
          <a:r>
            <a:rPr lang="en-US" sz="1800" dirty="0" err="1" smtClean="0"/>
            <a:t>setelah</a:t>
          </a:r>
          <a:r>
            <a:rPr lang="en-US" sz="1800" dirty="0" smtClean="0"/>
            <a:t> </a:t>
          </a:r>
          <a:r>
            <a:rPr lang="en-US" sz="1800" dirty="0" err="1" smtClean="0"/>
            <a:t>terbitnya</a:t>
          </a:r>
          <a:r>
            <a:rPr lang="en-US" sz="1800" dirty="0" smtClean="0"/>
            <a:t> </a:t>
          </a:r>
          <a:r>
            <a:rPr lang="en-US" sz="1800" dirty="0" err="1" smtClean="0"/>
            <a:t>keputusan</a:t>
          </a:r>
          <a:r>
            <a:rPr lang="en-US" sz="1800" dirty="0" smtClean="0"/>
            <a:t> </a:t>
          </a:r>
          <a:r>
            <a:rPr lang="en-US" sz="1800" dirty="0" err="1" smtClean="0"/>
            <a:t>Pengelola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endParaRPr lang="en-US" sz="1800" dirty="0"/>
        </a:p>
      </dgm:t>
    </dgm:pt>
    <dgm:pt modelId="{36838BF3-8EEA-4960-9476-38A19BED5B1B}" type="parTrans" cxnId="{9891E4A1-04C7-4484-BD86-F93B92E7C54C}">
      <dgm:prSet/>
      <dgm:spPr/>
      <dgm:t>
        <a:bodyPr/>
        <a:lstStyle/>
        <a:p>
          <a:endParaRPr lang="en-US"/>
        </a:p>
      </dgm:t>
    </dgm:pt>
    <dgm:pt modelId="{AEBDD6B3-62EF-433C-8577-66F7D70DFBE3}" type="sibTrans" cxnId="{9891E4A1-04C7-4484-BD86-F93B92E7C54C}">
      <dgm:prSet/>
      <dgm:spPr/>
      <dgm:t>
        <a:bodyPr/>
        <a:lstStyle/>
        <a:p>
          <a:endParaRPr lang="en-US"/>
        </a:p>
      </dgm:t>
    </dgm:pt>
    <dgm:pt modelId="{783AE0ED-88D6-41F1-91F0-CE5A01D27262}">
      <dgm:prSet phldrT="[Text]" custT="1"/>
      <dgm:spPr/>
      <dgm:t>
        <a:bodyPr/>
        <a:lstStyle/>
        <a:p>
          <a:endParaRPr lang="en-US" sz="1800" dirty="0"/>
        </a:p>
      </dgm:t>
    </dgm:pt>
    <dgm:pt modelId="{961CC72E-4894-4691-B662-0FEE14903C19}" type="parTrans" cxnId="{8048AE05-70D0-476C-9C1E-09F9F2DD5751}">
      <dgm:prSet/>
      <dgm:spPr/>
      <dgm:t>
        <a:bodyPr/>
        <a:lstStyle/>
        <a:p>
          <a:endParaRPr lang="id-ID"/>
        </a:p>
      </dgm:t>
    </dgm:pt>
    <dgm:pt modelId="{19C9753E-5890-4D08-A792-17569D293D0C}" type="sibTrans" cxnId="{8048AE05-70D0-476C-9C1E-09F9F2DD5751}">
      <dgm:prSet/>
      <dgm:spPr/>
      <dgm:t>
        <a:bodyPr/>
        <a:lstStyle/>
        <a:p>
          <a:endParaRPr lang="id-ID"/>
        </a:p>
      </dgm:t>
    </dgm:pt>
    <dgm:pt modelId="{894EBB62-0897-4797-AD81-7D306FF9E038}" type="pres">
      <dgm:prSet presAssocID="{C04D644C-9340-4DD7-B166-467AFBD358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A601DC-E1A5-4001-B302-3CD47ACF63C8}" type="pres">
      <dgm:prSet presAssocID="{C04D644C-9340-4DD7-B166-467AFBD35817}" presName="tSp" presStyleCnt="0"/>
      <dgm:spPr/>
    </dgm:pt>
    <dgm:pt modelId="{8B86BBFC-38CF-440C-9667-E3CF1FC535C0}" type="pres">
      <dgm:prSet presAssocID="{C04D644C-9340-4DD7-B166-467AFBD35817}" presName="bSp" presStyleCnt="0"/>
      <dgm:spPr/>
    </dgm:pt>
    <dgm:pt modelId="{2E8B9A84-3D6D-4BCB-8ED1-FEFD984B6F10}" type="pres">
      <dgm:prSet presAssocID="{C04D644C-9340-4DD7-B166-467AFBD35817}" presName="process" presStyleCnt="0"/>
      <dgm:spPr/>
    </dgm:pt>
    <dgm:pt modelId="{8BC4CDA6-6D20-4420-A01E-635A109DF9CA}" type="pres">
      <dgm:prSet presAssocID="{BB5C6FA2-531F-473A-BECB-B7FA8D392500}" presName="composite1" presStyleCnt="0"/>
      <dgm:spPr/>
    </dgm:pt>
    <dgm:pt modelId="{1009F61E-560A-49C1-B52D-E9413EE0FDBB}" type="pres">
      <dgm:prSet presAssocID="{BB5C6FA2-531F-473A-BECB-B7FA8D392500}" presName="dummyNode1" presStyleLbl="node1" presStyleIdx="0" presStyleCnt="3"/>
      <dgm:spPr/>
    </dgm:pt>
    <dgm:pt modelId="{995070D0-EFD8-4626-B3F9-E867A3733B7B}" type="pres">
      <dgm:prSet presAssocID="{BB5C6FA2-531F-473A-BECB-B7FA8D392500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FDEF9-469D-48D0-AAF3-8509E46D9ACC}" type="pres">
      <dgm:prSet presAssocID="{BB5C6FA2-531F-473A-BECB-B7FA8D39250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588E1-99F4-46F6-A528-52E276F8C911}" type="pres">
      <dgm:prSet presAssocID="{BB5C6FA2-531F-473A-BECB-B7FA8D39250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EC5F3-1979-42CD-9FE8-BDCC81394489}" type="pres">
      <dgm:prSet presAssocID="{BB5C6FA2-531F-473A-BECB-B7FA8D392500}" presName="connSite1" presStyleCnt="0"/>
      <dgm:spPr/>
    </dgm:pt>
    <dgm:pt modelId="{54D45F7F-6BC0-4F3E-BE1A-FCD946B82432}" type="pres">
      <dgm:prSet presAssocID="{14A2FCA7-EE44-4136-8366-D17B7DE755D9}" presName="Name9" presStyleLbl="sibTrans2D1" presStyleIdx="0" presStyleCnt="2" custLinFactNeighborX="166" custLinFactNeighborY="-8566"/>
      <dgm:spPr/>
      <dgm:t>
        <a:bodyPr/>
        <a:lstStyle/>
        <a:p>
          <a:endParaRPr lang="en-US"/>
        </a:p>
      </dgm:t>
    </dgm:pt>
    <dgm:pt modelId="{95FED8D9-86B5-4E0D-A0C1-A8E70AB5729E}" type="pres">
      <dgm:prSet presAssocID="{3B9077CF-B93A-4750-92B6-C26A3E651EA5}" presName="composite2" presStyleCnt="0"/>
      <dgm:spPr/>
    </dgm:pt>
    <dgm:pt modelId="{69105265-79B5-44F0-B078-AF334F1782A5}" type="pres">
      <dgm:prSet presAssocID="{3B9077CF-B93A-4750-92B6-C26A3E651EA5}" presName="dummyNode2" presStyleLbl="node1" presStyleIdx="0" presStyleCnt="3"/>
      <dgm:spPr/>
    </dgm:pt>
    <dgm:pt modelId="{5E03D1F0-1894-4760-B376-B458BB145BBC}" type="pres">
      <dgm:prSet presAssocID="{3B9077CF-B93A-4750-92B6-C26A3E651EA5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7D1C5-3780-4C3A-BB70-69D607D8CE73}" type="pres">
      <dgm:prSet presAssocID="{3B9077CF-B93A-4750-92B6-C26A3E651EA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1FC44-3F0A-4D66-A215-9E2D26533ABF}" type="pres">
      <dgm:prSet presAssocID="{3B9077CF-B93A-4750-92B6-C26A3E651EA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58833-FCF0-463E-AD54-159850A56BD8}" type="pres">
      <dgm:prSet presAssocID="{3B9077CF-B93A-4750-92B6-C26A3E651EA5}" presName="connSite2" presStyleCnt="0"/>
      <dgm:spPr/>
    </dgm:pt>
    <dgm:pt modelId="{D377FCB7-90B7-4023-827C-0153ED50532C}" type="pres">
      <dgm:prSet presAssocID="{C82BBBF5-B34F-44DE-9734-A4CAD03C633D}" presName="Name18" presStyleLbl="sibTrans2D1" presStyleIdx="1" presStyleCnt="2" custScaleX="102355" custScaleY="129111" custLinFactNeighborX="857" custLinFactNeighborY="7518"/>
      <dgm:spPr/>
      <dgm:t>
        <a:bodyPr/>
        <a:lstStyle/>
        <a:p>
          <a:endParaRPr lang="en-US"/>
        </a:p>
      </dgm:t>
    </dgm:pt>
    <dgm:pt modelId="{C84880B9-D520-48D7-B6EE-36A0BDAEF639}" type="pres">
      <dgm:prSet presAssocID="{6319F2A7-8C20-40E4-A248-007834FDDE1C}" presName="composite1" presStyleCnt="0"/>
      <dgm:spPr/>
    </dgm:pt>
    <dgm:pt modelId="{F10FF6E9-819D-4B3A-B986-75939C9267FF}" type="pres">
      <dgm:prSet presAssocID="{6319F2A7-8C20-40E4-A248-007834FDDE1C}" presName="dummyNode1" presStyleLbl="node1" presStyleIdx="1" presStyleCnt="3"/>
      <dgm:spPr/>
    </dgm:pt>
    <dgm:pt modelId="{6D97F48F-4648-4B1E-9E10-8F9FC780518B}" type="pres">
      <dgm:prSet presAssocID="{6319F2A7-8C20-40E4-A248-007834FDDE1C}" presName="childNode1" presStyleLbl="bgAcc1" presStyleIdx="2" presStyleCnt="3" custScaleX="131801" custScaleY="168819" custLinFactNeighborX="-3645" custLinFactNeighborY="6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04072-9875-492F-82C7-3FD45BD5970A}" type="pres">
      <dgm:prSet presAssocID="{6319F2A7-8C20-40E4-A248-007834FDDE1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5D6CC-D98B-4BE9-B53A-D3466FE5B740}" type="pres">
      <dgm:prSet presAssocID="{6319F2A7-8C20-40E4-A248-007834FDDE1C}" presName="parentNode1" presStyleLbl="node1" presStyleIdx="2" presStyleCnt="3" custLinFactY="17043" custLinFactNeighborX="-2442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1B8F3-973A-4E59-8787-0C6C943C6D07}" type="pres">
      <dgm:prSet presAssocID="{6319F2A7-8C20-40E4-A248-007834FDDE1C}" presName="connSite1" presStyleCnt="0"/>
      <dgm:spPr/>
    </dgm:pt>
  </dgm:ptLst>
  <dgm:cxnLst>
    <dgm:cxn modelId="{7F4A8B43-BB88-4401-8A08-CD615815FADB}" type="presOf" srcId="{7D1B23D2-8552-4CF9-A1B6-9171FBD28969}" destId="{6D97F48F-4648-4B1E-9E10-8F9FC780518B}" srcOrd="0" destOrd="2" presId="urn:microsoft.com/office/officeart/2005/8/layout/hProcess4"/>
    <dgm:cxn modelId="{BC5BA958-5B24-4DEE-B0CC-C27693B9113C}" type="presOf" srcId="{BB5C6FA2-531F-473A-BECB-B7FA8D392500}" destId="{8F0588E1-99F4-46F6-A528-52E276F8C911}" srcOrd="0" destOrd="0" presId="urn:microsoft.com/office/officeart/2005/8/layout/hProcess4"/>
    <dgm:cxn modelId="{1B155A71-32DA-47EC-8A78-2C185CD0E859}" srcId="{C04D644C-9340-4DD7-B166-467AFBD35817}" destId="{BB5C6FA2-531F-473A-BECB-B7FA8D392500}" srcOrd="0" destOrd="0" parTransId="{31E2D8DA-5DD5-4BD1-8AF8-EAC3CEE86DD9}" sibTransId="{14A2FCA7-EE44-4136-8366-D17B7DE755D9}"/>
    <dgm:cxn modelId="{7A98FBD2-8EE5-4EC8-8A0A-7DBEB7158D15}" type="presOf" srcId="{2D961C26-9320-464F-8A72-079EA61E53D4}" destId="{C11FDEF9-469D-48D0-AAF3-8509E46D9ACC}" srcOrd="1" destOrd="1" presId="urn:microsoft.com/office/officeart/2005/8/layout/hProcess4"/>
    <dgm:cxn modelId="{8048AE05-70D0-476C-9C1E-09F9F2DD5751}" srcId="{6319F2A7-8C20-40E4-A248-007834FDDE1C}" destId="{783AE0ED-88D6-41F1-91F0-CE5A01D27262}" srcOrd="3" destOrd="0" parTransId="{961CC72E-4894-4691-B662-0FEE14903C19}" sibTransId="{19C9753E-5890-4D08-A792-17569D293D0C}"/>
    <dgm:cxn modelId="{1B99422A-984C-4819-AB24-645B709AE94D}" type="presOf" srcId="{F9027757-5079-48F3-BD67-04C1AE5F723A}" destId="{97804072-9875-492F-82C7-3FD45BD5970A}" srcOrd="1" destOrd="1" presId="urn:microsoft.com/office/officeart/2005/8/layout/hProcess4"/>
    <dgm:cxn modelId="{66618624-0467-4C18-B689-E46277C1D742}" type="presOf" srcId="{585B983F-5C39-442A-A473-0386D51DFF84}" destId="{7417D1C5-3780-4C3A-BB70-69D607D8CE73}" srcOrd="1" destOrd="1" presId="urn:microsoft.com/office/officeart/2005/8/layout/hProcess4"/>
    <dgm:cxn modelId="{9CCB4707-1BCE-437F-9635-D0F5E5FF42FE}" type="presOf" srcId="{FA60DCE1-CA6D-4626-A16B-47F18D7806EC}" destId="{7417D1C5-3780-4C3A-BB70-69D607D8CE73}" srcOrd="1" destOrd="0" presId="urn:microsoft.com/office/officeart/2005/8/layout/hProcess4"/>
    <dgm:cxn modelId="{BB2BDF6C-6FC2-4827-97F9-B2D5317AB658}" type="presOf" srcId="{7D1B23D2-8552-4CF9-A1B6-9171FBD28969}" destId="{97804072-9875-492F-82C7-3FD45BD5970A}" srcOrd="1" destOrd="2" presId="urn:microsoft.com/office/officeart/2005/8/layout/hProcess4"/>
    <dgm:cxn modelId="{0B83DA73-242F-41A1-8BC8-CA5A3D63752B}" type="presOf" srcId="{E53589FC-4B6C-4D17-812D-9E249966A4C3}" destId="{995070D0-EFD8-4626-B3F9-E867A3733B7B}" srcOrd="0" destOrd="0" presId="urn:microsoft.com/office/officeart/2005/8/layout/hProcess4"/>
    <dgm:cxn modelId="{16A28AC6-3BBD-461B-A265-EAB95EE90319}" type="presOf" srcId="{B0C6EC68-EFF8-49FD-9BBA-5664CF8BDC83}" destId="{97804072-9875-492F-82C7-3FD45BD5970A}" srcOrd="1" destOrd="0" presId="urn:microsoft.com/office/officeart/2005/8/layout/hProcess4"/>
    <dgm:cxn modelId="{0DA46996-414D-48EE-B2E3-50F583B79D4B}" srcId="{C04D644C-9340-4DD7-B166-467AFBD35817}" destId="{3B9077CF-B93A-4750-92B6-C26A3E651EA5}" srcOrd="1" destOrd="0" parTransId="{9AF2397C-4893-40FF-942F-F605C58DA919}" sibTransId="{C82BBBF5-B34F-44DE-9734-A4CAD03C633D}"/>
    <dgm:cxn modelId="{BDD992A1-DBC1-4BC2-9F21-A6E6AD657CBD}" type="presOf" srcId="{B0C6EC68-EFF8-49FD-9BBA-5664CF8BDC83}" destId="{6D97F48F-4648-4B1E-9E10-8F9FC780518B}" srcOrd="0" destOrd="0" presId="urn:microsoft.com/office/officeart/2005/8/layout/hProcess4"/>
    <dgm:cxn modelId="{442F7EB0-D12E-42E4-8F93-4530A2733DBE}" type="presOf" srcId="{2D961C26-9320-464F-8A72-079EA61E53D4}" destId="{995070D0-EFD8-4626-B3F9-E867A3733B7B}" srcOrd="0" destOrd="1" presId="urn:microsoft.com/office/officeart/2005/8/layout/hProcess4"/>
    <dgm:cxn modelId="{34132B01-502F-46B9-A286-45F5D683EBDC}" srcId="{6319F2A7-8C20-40E4-A248-007834FDDE1C}" destId="{F9027757-5079-48F3-BD67-04C1AE5F723A}" srcOrd="1" destOrd="0" parTransId="{7072CED0-08D7-4B78-8135-3F811C71EFDA}" sibTransId="{0425EBB2-DCD6-4B2E-A73A-DF0CCF880A32}"/>
    <dgm:cxn modelId="{5B0B95A5-F822-46CF-A96B-96017B9CD34B}" type="presOf" srcId="{3B9077CF-B93A-4750-92B6-C26A3E651EA5}" destId="{98E1FC44-3F0A-4D66-A215-9E2D26533ABF}" srcOrd="0" destOrd="0" presId="urn:microsoft.com/office/officeart/2005/8/layout/hProcess4"/>
    <dgm:cxn modelId="{9EA9D6FC-692C-4DC2-A293-0AFE0ACE3CBB}" type="presOf" srcId="{F9027757-5079-48F3-BD67-04C1AE5F723A}" destId="{6D97F48F-4648-4B1E-9E10-8F9FC780518B}" srcOrd="0" destOrd="1" presId="urn:microsoft.com/office/officeart/2005/8/layout/hProcess4"/>
    <dgm:cxn modelId="{9E5C3E3E-5106-4B43-A390-4A36AD331BF2}" type="presOf" srcId="{783AE0ED-88D6-41F1-91F0-CE5A01D27262}" destId="{6D97F48F-4648-4B1E-9E10-8F9FC780518B}" srcOrd="0" destOrd="3" presId="urn:microsoft.com/office/officeart/2005/8/layout/hProcess4"/>
    <dgm:cxn modelId="{F1F50E78-B5ED-41C7-8F53-0FCCB092DD2B}" srcId="{3B9077CF-B93A-4750-92B6-C26A3E651EA5}" destId="{585B983F-5C39-442A-A473-0386D51DFF84}" srcOrd="1" destOrd="0" parTransId="{9510B32D-14CD-47E7-85B9-FB3E876F76AE}" sibTransId="{1AAD5001-D1D6-48E1-928E-B4A775A3365E}"/>
    <dgm:cxn modelId="{038EB67B-11D7-4458-97A8-A88129D19FD7}" srcId="{3B9077CF-B93A-4750-92B6-C26A3E651EA5}" destId="{FA60DCE1-CA6D-4626-A16B-47F18D7806EC}" srcOrd="0" destOrd="0" parTransId="{DB573656-6C5A-4465-B672-1138C738A9AB}" sibTransId="{C655F397-A9C1-4E8F-AAA9-508C7E8CB424}"/>
    <dgm:cxn modelId="{6643C27F-C3BB-4BD7-87E6-9BF3AEDA79EC}" type="presOf" srcId="{C04D644C-9340-4DD7-B166-467AFBD35817}" destId="{894EBB62-0897-4797-AD81-7D306FF9E038}" srcOrd="0" destOrd="0" presId="urn:microsoft.com/office/officeart/2005/8/layout/hProcess4"/>
    <dgm:cxn modelId="{8C0A6716-6AE9-40C7-B292-61D12216575C}" srcId="{BB5C6FA2-531F-473A-BECB-B7FA8D392500}" destId="{E53589FC-4B6C-4D17-812D-9E249966A4C3}" srcOrd="0" destOrd="0" parTransId="{64D89754-9B29-4DD7-AF04-449E33E46882}" sibTransId="{20927F1D-9439-471E-8420-E930DED73EC8}"/>
    <dgm:cxn modelId="{C1D3AE72-018A-4704-9EED-DBAD73A03907}" type="presOf" srcId="{C82BBBF5-B34F-44DE-9734-A4CAD03C633D}" destId="{D377FCB7-90B7-4023-827C-0153ED50532C}" srcOrd="0" destOrd="0" presId="urn:microsoft.com/office/officeart/2005/8/layout/hProcess4"/>
    <dgm:cxn modelId="{9891E4A1-04C7-4484-BD86-F93B92E7C54C}" srcId="{6319F2A7-8C20-40E4-A248-007834FDDE1C}" destId="{7D1B23D2-8552-4CF9-A1B6-9171FBD28969}" srcOrd="2" destOrd="0" parTransId="{36838BF3-8EEA-4960-9476-38A19BED5B1B}" sibTransId="{AEBDD6B3-62EF-433C-8577-66F7D70DFBE3}"/>
    <dgm:cxn modelId="{2458993D-688E-47E8-A60F-23025B045B76}" type="presOf" srcId="{783AE0ED-88D6-41F1-91F0-CE5A01D27262}" destId="{97804072-9875-492F-82C7-3FD45BD5970A}" srcOrd="1" destOrd="3" presId="urn:microsoft.com/office/officeart/2005/8/layout/hProcess4"/>
    <dgm:cxn modelId="{782764AB-5EF5-4C91-8B04-4BCD81AD2D70}" type="presOf" srcId="{585B983F-5C39-442A-A473-0386D51DFF84}" destId="{5E03D1F0-1894-4760-B376-B458BB145BBC}" srcOrd="0" destOrd="1" presId="urn:microsoft.com/office/officeart/2005/8/layout/hProcess4"/>
    <dgm:cxn modelId="{F1F55A01-9146-4889-8955-54229A412271}" srcId="{BB5C6FA2-531F-473A-BECB-B7FA8D392500}" destId="{2D961C26-9320-464F-8A72-079EA61E53D4}" srcOrd="1" destOrd="0" parTransId="{C38F35DC-F5F0-43B1-8C72-64D2B77E41D9}" sibTransId="{1C7D0102-C556-47AD-98D6-8E141FB70D9C}"/>
    <dgm:cxn modelId="{07716D59-AC45-4313-A3CF-80171D0F5A8B}" type="presOf" srcId="{FA60DCE1-CA6D-4626-A16B-47F18D7806EC}" destId="{5E03D1F0-1894-4760-B376-B458BB145BBC}" srcOrd="0" destOrd="0" presId="urn:microsoft.com/office/officeart/2005/8/layout/hProcess4"/>
    <dgm:cxn modelId="{97F88638-A2E7-436B-BA84-2C6FC768CEE7}" type="presOf" srcId="{E53589FC-4B6C-4D17-812D-9E249966A4C3}" destId="{C11FDEF9-469D-48D0-AAF3-8509E46D9ACC}" srcOrd="1" destOrd="0" presId="urn:microsoft.com/office/officeart/2005/8/layout/hProcess4"/>
    <dgm:cxn modelId="{8DB18FB4-8718-471C-B0F9-D9B4874581C9}" type="presOf" srcId="{6319F2A7-8C20-40E4-A248-007834FDDE1C}" destId="{89D5D6CC-D98B-4BE9-B53A-D3466FE5B740}" srcOrd="0" destOrd="0" presId="urn:microsoft.com/office/officeart/2005/8/layout/hProcess4"/>
    <dgm:cxn modelId="{38C94392-1C7C-4C25-9945-593F23C0CE13}" srcId="{C04D644C-9340-4DD7-B166-467AFBD35817}" destId="{6319F2A7-8C20-40E4-A248-007834FDDE1C}" srcOrd="2" destOrd="0" parTransId="{2A55122B-FF33-4244-91E8-87B6AB1040EE}" sibTransId="{12C6E50F-C658-43BA-B31F-35DD39A84899}"/>
    <dgm:cxn modelId="{292AAC21-3131-4815-BF0C-25D657351159}" type="presOf" srcId="{14A2FCA7-EE44-4136-8366-D17B7DE755D9}" destId="{54D45F7F-6BC0-4F3E-BE1A-FCD946B82432}" srcOrd="0" destOrd="0" presId="urn:microsoft.com/office/officeart/2005/8/layout/hProcess4"/>
    <dgm:cxn modelId="{F4E61C40-63B8-47D0-9FB9-5E44011F33C3}" srcId="{6319F2A7-8C20-40E4-A248-007834FDDE1C}" destId="{B0C6EC68-EFF8-49FD-9BBA-5664CF8BDC83}" srcOrd="0" destOrd="0" parTransId="{DCCCCAD6-1274-437E-B482-EA1C2547A625}" sibTransId="{E9700B8A-7DD6-43CB-924D-57D67418B4C5}"/>
    <dgm:cxn modelId="{8F6950DA-44ED-4228-BCCD-84CA6D26F290}" type="presParOf" srcId="{894EBB62-0897-4797-AD81-7D306FF9E038}" destId="{86A601DC-E1A5-4001-B302-3CD47ACF63C8}" srcOrd="0" destOrd="0" presId="urn:microsoft.com/office/officeart/2005/8/layout/hProcess4"/>
    <dgm:cxn modelId="{5B8665F4-426A-4C23-92AB-2BA5DDC5175C}" type="presParOf" srcId="{894EBB62-0897-4797-AD81-7D306FF9E038}" destId="{8B86BBFC-38CF-440C-9667-E3CF1FC535C0}" srcOrd="1" destOrd="0" presId="urn:microsoft.com/office/officeart/2005/8/layout/hProcess4"/>
    <dgm:cxn modelId="{7069276A-CD95-423C-8869-FECDD0BA01DC}" type="presParOf" srcId="{894EBB62-0897-4797-AD81-7D306FF9E038}" destId="{2E8B9A84-3D6D-4BCB-8ED1-FEFD984B6F10}" srcOrd="2" destOrd="0" presId="urn:microsoft.com/office/officeart/2005/8/layout/hProcess4"/>
    <dgm:cxn modelId="{FBFD4D7E-942D-43C0-9830-C41833E315FC}" type="presParOf" srcId="{2E8B9A84-3D6D-4BCB-8ED1-FEFD984B6F10}" destId="{8BC4CDA6-6D20-4420-A01E-635A109DF9CA}" srcOrd="0" destOrd="0" presId="urn:microsoft.com/office/officeart/2005/8/layout/hProcess4"/>
    <dgm:cxn modelId="{3730DFED-7670-4F63-B62B-EB219B82BBEB}" type="presParOf" srcId="{8BC4CDA6-6D20-4420-A01E-635A109DF9CA}" destId="{1009F61E-560A-49C1-B52D-E9413EE0FDBB}" srcOrd="0" destOrd="0" presId="urn:microsoft.com/office/officeart/2005/8/layout/hProcess4"/>
    <dgm:cxn modelId="{E51134C2-7910-480C-8D9D-C0E02534E8A2}" type="presParOf" srcId="{8BC4CDA6-6D20-4420-A01E-635A109DF9CA}" destId="{995070D0-EFD8-4626-B3F9-E867A3733B7B}" srcOrd="1" destOrd="0" presId="urn:microsoft.com/office/officeart/2005/8/layout/hProcess4"/>
    <dgm:cxn modelId="{50A58938-7EA8-4223-8CE4-AC1EECACD18F}" type="presParOf" srcId="{8BC4CDA6-6D20-4420-A01E-635A109DF9CA}" destId="{C11FDEF9-469D-48D0-AAF3-8509E46D9ACC}" srcOrd="2" destOrd="0" presId="urn:microsoft.com/office/officeart/2005/8/layout/hProcess4"/>
    <dgm:cxn modelId="{A309A908-B091-4A78-8C16-2DF785375124}" type="presParOf" srcId="{8BC4CDA6-6D20-4420-A01E-635A109DF9CA}" destId="{8F0588E1-99F4-46F6-A528-52E276F8C911}" srcOrd="3" destOrd="0" presId="urn:microsoft.com/office/officeart/2005/8/layout/hProcess4"/>
    <dgm:cxn modelId="{9C93A540-0E19-4329-B130-4F42DA0BA926}" type="presParOf" srcId="{8BC4CDA6-6D20-4420-A01E-635A109DF9CA}" destId="{451EC5F3-1979-42CD-9FE8-BDCC81394489}" srcOrd="4" destOrd="0" presId="urn:microsoft.com/office/officeart/2005/8/layout/hProcess4"/>
    <dgm:cxn modelId="{3024667C-AB52-4409-B399-03FF54D5ED99}" type="presParOf" srcId="{2E8B9A84-3D6D-4BCB-8ED1-FEFD984B6F10}" destId="{54D45F7F-6BC0-4F3E-BE1A-FCD946B82432}" srcOrd="1" destOrd="0" presId="urn:microsoft.com/office/officeart/2005/8/layout/hProcess4"/>
    <dgm:cxn modelId="{B38460D3-D84A-4829-A169-0A5DD64F9786}" type="presParOf" srcId="{2E8B9A84-3D6D-4BCB-8ED1-FEFD984B6F10}" destId="{95FED8D9-86B5-4E0D-A0C1-A8E70AB5729E}" srcOrd="2" destOrd="0" presId="urn:microsoft.com/office/officeart/2005/8/layout/hProcess4"/>
    <dgm:cxn modelId="{E08F79FB-EBC8-4D77-B16F-F7E0BA1D867D}" type="presParOf" srcId="{95FED8D9-86B5-4E0D-A0C1-A8E70AB5729E}" destId="{69105265-79B5-44F0-B078-AF334F1782A5}" srcOrd="0" destOrd="0" presId="urn:microsoft.com/office/officeart/2005/8/layout/hProcess4"/>
    <dgm:cxn modelId="{A4E49FA3-7365-4C61-9218-C48DA3104101}" type="presParOf" srcId="{95FED8D9-86B5-4E0D-A0C1-A8E70AB5729E}" destId="{5E03D1F0-1894-4760-B376-B458BB145BBC}" srcOrd="1" destOrd="0" presId="urn:microsoft.com/office/officeart/2005/8/layout/hProcess4"/>
    <dgm:cxn modelId="{9D043BCC-50EA-4C8D-88BD-FDA87B4FD9BA}" type="presParOf" srcId="{95FED8D9-86B5-4E0D-A0C1-A8E70AB5729E}" destId="{7417D1C5-3780-4C3A-BB70-69D607D8CE73}" srcOrd="2" destOrd="0" presId="urn:microsoft.com/office/officeart/2005/8/layout/hProcess4"/>
    <dgm:cxn modelId="{54423359-5848-4E6D-A722-E16ABA6DA511}" type="presParOf" srcId="{95FED8D9-86B5-4E0D-A0C1-A8E70AB5729E}" destId="{98E1FC44-3F0A-4D66-A215-9E2D26533ABF}" srcOrd="3" destOrd="0" presId="urn:microsoft.com/office/officeart/2005/8/layout/hProcess4"/>
    <dgm:cxn modelId="{6D0847C8-F56E-460C-9CD4-0D76D04E894C}" type="presParOf" srcId="{95FED8D9-86B5-4E0D-A0C1-A8E70AB5729E}" destId="{21958833-FCF0-463E-AD54-159850A56BD8}" srcOrd="4" destOrd="0" presId="urn:microsoft.com/office/officeart/2005/8/layout/hProcess4"/>
    <dgm:cxn modelId="{E0B46A8C-BFB5-49F9-8FCE-D5292774BE8C}" type="presParOf" srcId="{2E8B9A84-3D6D-4BCB-8ED1-FEFD984B6F10}" destId="{D377FCB7-90B7-4023-827C-0153ED50532C}" srcOrd="3" destOrd="0" presId="urn:microsoft.com/office/officeart/2005/8/layout/hProcess4"/>
    <dgm:cxn modelId="{34AAB33D-AECD-4AE6-A728-6D11BDF55D5B}" type="presParOf" srcId="{2E8B9A84-3D6D-4BCB-8ED1-FEFD984B6F10}" destId="{C84880B9-D520-48D7-B6EE-36A0BDAEF639}" srcOrd="4" destOrd="0" presId="urn:microsoft.com/office/officeart/2005/8/layout/hProcess4"/>
    <dgm:cxn modelId="{3E5DB426-A772-460E-8504-867F85131BA8}" type="presParOf" srcId="{C84880B9-D520-48D7-B6EE-36A0BDAEF639}" destId="{F10FF6E9-819D-4B3A-B986-75939C9267FF}" srcOrd="0" destOrd="0" presId="urn:microsoft.com/office/officeart/2005/8/layout/hProcess4"/>
    <dgm:cxn modelId="{C34F0DF6-EF34-4F8B-B6FB-D2F0E021D363}" type="presParOf" srcId="{C84880B9-D520-48D7-B6EE-36A0BDAEF639}" destId="{6D97F48F-4648-4B1E-9E10-8F9FC780518B}" srcOrd="1" destOrd="0" presId="urn:microsoft.com/office/officeart/2005/8/layout/hProcess4"/>
    <dgm:cxn modelId="{FCD2E9D3-EFA7-4012-8B66-B11484829892}" type="presParOf" srcId="{C84880B9-D520-48D7-B6EE-36A0BDAEF639}" destId="{97804072-9875-492F-82C7-3FD45BD5970A}" srcOrd="2" destOrd="0" presId="urn:microsoft.com/office/officeart/2005/8/layout/hProcess4"/>
    <dgm:cxn modelId="{96C1AD85-A32E-4C42-AF80-4F80429E6171}" type="presParOf" srcId="{C84880B9-D520-48D7-B6EE-36A0BDAEF639}" destId="{89D5D6CC-D98B-4BE9-B53A-D3466FE5B740}" srcOrd="3" destOrd="0" presId="urn:microsoft.com/office/officeart/2005/8/layout/hProcess4"/>
    <dgm:cxn modelId="{1B9C28E7-7BDE-47AB-86E2-129A3CFB7A02}" type="presParOf" srcId="{C84880B9-D520-48D7-B6EE-36A0BDAEF639}" destId="{6F11B8F3-973A-4E59-8787-0C6C943C6D0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9F763B2-C5F4-423C-86E8-AF9C50489889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2096309-A121-4F50-A5F6-7012F2471D2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96A6EA-893D-4914-BEBA-B3231903D55A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</a:rPr>
            <a:t>Permohonan</a:t>
          </a:r>
          <a:endParaRPr lang="en-US" sz="2400" b="1" dirty="0">
            <a:solidFill>
              <a:schemeClr val="tx1"/>
            </a:solidFill>
          </a:endParaRPr>
        </a:p>
      </dgm:t>
    </dgm:pt>
    <dgm:pt modelId="{C99E028B-6394-414B-8E0B-720EEC914B4C}" type="parTrans" cxnId="{CF660263-068E-4806-BC2C-16A1FB832414}">
      <dgm:prSet/>
      <dgm:spPr/>
      <dgm:t>
        <a:bodyPr/>
        <a:lstStyle/>
        <a:p>
          <a:endParaRPr lang="en-US"/>
        </a:p>
      </dgm:t>
    </dgm:pt>
    <dgm:pt modelId="{1B7A500E-7DD7-4EB9-A64A-5BEC445E2430}" type="sibTrans" cxnId="{CF660263-068E-4806-BC2C-16A1FB832414}">
      <dgm:prSet/>
      <dgm:spPr/>
      <dgm:t>
        <a:bodyPr/>
        <a:lstStyle/>
        <a:p>
          <a:endParaRPr lang="en-US"/>
        </a:p>
      </dgm:t>
    </dgm:pt>
    <dgm:pt modelId="{E67D74C4-668E-4A32-9509-70A4A7D6D71F}">
      <dgm:prSet phldrT="[Text]" custT="1"/>
      <dgm:spPr/>
      <dgm:t>
        <a:bodyPr/>
        <a:lstStyle/>
        <a:p>
          <a:r>
            <a:rPr lang="en-US" sz="1800" dirty="0" smtClean="0"/>
            <a:t>Data BMN</a:t>
          </a:r>
          <a:endParaRPr lang="en-US" sz="1800" dirty="0"/>
        </a:p>
      </dgm:t>
    </dgm:pt>
    <dgm:pt modelId="{F65CAF08-34B9-4BCB-9069-909EAAFD825F}" type="parTrans" cxnId="{E4837528-7A3B-45AD-9CB6-91C027EBAF0B}">
      <dgm:prSet/>
      <dgm:spPr/>
      <dgm:t>
        <a:bodyPr/>
        <a:lstStyle/>
        <a:p>
          <a:endParaRPr lang="en-US"/>
        </a:p>
      </dgm:t>
    </dgm:pt>
    <dgm:pt modelId="{8C331553-4CA3-45FD-92CA-9FFCA3EC2BC3}" type="sibTrans" cxnId="{E4837528-7A3B-45AD-9CB6-91C027EBAF0B}">
      <dgm:prSet/>
      <dgm:spPr/>
      <dgm:t>
        <a:bodyPr/>
        <a:lstStyle/>
        <a:p>
          <a:endParaRPr lang="en-US"/>
        </a:p>
      </dgm:t>
    </dgm:pt>
    <dgm:pt modelId="{A16EAC01-098B-4023-B34A-1FEADA9E3B32}">
      <dgm:prSet phldrT="[Text]" custT="1"/>
      <dgm:spPr/>
      <dgm:t>
        <a:bodyPr/>
        <a:lstStyle/>
        <a:p>
          <a:r>
            <a:rPr lang="en-US" sz="1800" dirty="0" err="1" smtClean="0"/>
            <a:t>Perhitungan</a:t>
          </a:r>
          <a:r>
            <a:rPr lang="en-US" sz="1800" dirty="0" smtClean="0"/>
            <a:t> </a:t>
          </a:r>
          <a:r>
            <a:rPr lang="en-US" sz="1800" dirty="0" err="1" smtClean="0"/>
            <a:t>estimasi</a:t>
          </a:r>
          <a:r>
            <a:rPr lang="en-US" sz="1800" dirty="0" smtClean="0"/>
            <a:t> </a:t>
          </a:r>
          <a:r>
            <a:rPr lang="en-US" sz="1800" dirty="0" err="1" smtClean="0"/>
            <a:t>biaya</a:t>
          </a:r>
          <a:r>
            <a:rPr lang="en-US" sz="1800" dirty="0" smtClean="0"/>
            <a:t> </a:t>
          </a:r>
          <a:r>
            <a:rPr lang="en-US" sz="1800" dirty="0" err="1" smtClean="0"/>
            <a:t>operasional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besar</a:t>
          </a:r>
          <a:r>
            <a:rPr lang="en-US" sz="1800" dirty="0" smtClean="0"/>
            <a:t> </a:t>
          </a:r>
          <a:r>
            <a:rPr lang="en-US" sz="1800" dirty="0" err="1" smtClean="0"/>
            <a:t>pungutan</a:t>
          </a:r>
          <a:r>
            <a:rPr lang="en-US" sz="1800" dirty="0" smtClean="0"/>
            <a:t>,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hal</a:t>
          </a:r>
          <a:r>
            <a:rPr lang="en-US" sz="1800" dirty="0" smtClean="0"/>
            <a:t> </a:t>
          </a:r>
          <a:r>
            <a:rPr lang="en-US" sz="1800" dirty="0" err="1" smtClean="0"/>
            <a:t>pihak</a:t>
          </a:r>
          <a:r>
            <a:rPr lang="en-US" sz="1800" dirty="0" smtClean="0"/>
            <a:t> lain </a:t>
          </a:r>
          <a:r>
            <a:rPr lang="en-US" sz="1800" dirty="0" err="1" smtClean="0"/>
            <a:t>melakukan</a:t>
          </a:r>
          <a:r>
            <a:rPr lang="en-US" sz="1800" dirty="0" smtClean="0"/>
            <a:t> </a:t>
          </a:r>
          <a:r>
            <a:rPr lang="en-US" sz="1800" dirty="0" err="1" smtClean="0"/>
            <a:t>pungutan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masyarakat</a:t>
          </a:r>
          <a:endParaRPr lang="en-US" sz="1800" dirty="0"/>
        </a:p>
      </dgm:t>
    </dgm:pt>
    <dgm:pt modelId="{09538D73-3EAE-44B0-AFB2-3CD610E44F53}" type="parTrans" cxnId="{D96E83AE-591A-49A6-BCB1-C2D192F19AA1}">
      <dgm:prSet/>
      <dgm:spPr/>
      <dgm:t>
        <a:bodyPr/>
        <a:lstStyle/>
        <a:p>
          <a:endParaRPr lang="en-US"/>
        </a:p>
      </dgm:t>
    </dgm:pt>
    <dgm:pt modelId="{03281909-AF93-494B-B88C-C36D7AD4F8FF}" type="sibTrans" cxnId="{D96E83AE-591A-49A6-BCB1-C2D192F19AA1}">
      <dgm:prSet/>
      <dgm:spPr/>
      <dgm:t>
        <a:bodyPr/>
        <a:lstStyle/>
        <a:p>
          <a:endParaRPr lang="en-US"/>
        </a:p>
      </dgm:t>
    </dgm:pt>
    <dgm:pt modelId="{DE9FABE3-D26C-405D-85ED-FE083075129A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</a:rPr>
            <a:t>Kelengkapan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Dokumen</a:t>
          </a:r>
          <a:endParaRPr lang="en-US" sz="2400" b="1" dirty="0">
            <a:solidFill>
              <a:schemeClr val="tx1"/>
            </a:solidFill>
          </a:endParaRPr>
        </a:p>
      </dgm:t>
    </dgm:pt>
    <dgm:pt modelId="{9BC7879A-9666-4591-B7A4-338F326FE49F}" type="parTrans" cxnId="{B05F666C-49C3-4930-9765-8AC25F58B901}">
      <dgm:prSet/>
      <dgm:spPr/>
      <dgm:t>
        <a:bodyPr/>
        <a:lstStyle/>
        <a:p>
          <a:endParaRPr lang="en-US"/>
        </a:p>
      </dgm:t>
    </dgm:pt>
    <dgm:pt modelId="{13C153FE-C34F-4017-8F37-FC5019B7EA8A}" type="sibTrans" cxnId="{B05F666C-49C3-4930-9765-8AC25F58B901}">
      <dgm:prSet/>
      <dgm:spPr/>
      <dgm:t>
        <a:bodyPr/>
        <a:lstStyle/>
        <a:p>
          <a:endParaRPr lang="en-US"/>
        </a:p>
      </dgm:t>
    </dgm:pt>
    <dgm:pt modelId="{C5C4A86F-BF1D-4249-8034-120EC4C08FA3}">
      <dgm:prSet phldrT="[Text]" custT="1"/>
      <dgm:spPr/>
      <dgm:t>
        <a:bodyPr/>
        <a:lstStyle/>
        <a:p>
          <a:r>
            <a:rPr lang="en-US" sz="1800" dirty="0" err="1" smtClean="0"/>
            <a:t>Fotokopi</a:t>
          </a:r>
          <a:r>
            <a:rPr lang="en-US" sz="1800" dirty="0" smtClean="0"/>
            <a:t> </a:t>
          </a:r>
          <a:r>
            <a:rPr lang="en-US" sz="1800" dirty="0" err="1" smtClean="0"/>
            <a:t>keputusan</a:t>
          </a:r>
          <a:r>
            <a:rPr lang="en-US" sz="1800" dirty="0" smtClean="0"/>
            <a:t> </a:t>
          </a:r>
          <a:r>
            <a:rPr lang="en-US" sz="1800" dirty="0" err="1" smtClean="0"/>
            <a:t>penetapan</a:t>
          </a:r>
          <a:r>
            <a:rPr lang="en-US" sz="1800" dirty="0" smtClean="0"/>
            <a:t> status </a:t>
          </a:r>
          <a:r>
            <a:rPr lang="en-US" sz="1800" dirty="0" err="1" smtClean="0"/>
            <a:t>Penggunaan</a:t>
          </a:r>
          <a:r>
            <a:rPr lang="en-US" sz="1800" dirty="0" smtClean="0"/>
            <a:t> BMN</a:t>
          </a:r>
          <a:endParaRPr lang="en-US" sz="1800" dirty="0"/>
        </a:p>
      </dgm:t>
    </dgm:pt>
    <dgm:pt modelId="{55C89DFF-7A29-4269-8DB4-8FE65A603958}" type="parTrans" cxnId="{2E7882CE-F075-4B81-BBD5-6419504A35B7}">
      <dgm:prSet/>
      <dgm:spPr/>
      <dgm:t>
        <a:bodyPr/>
        <a:lstStyle/>
        <a:p>
          <a:endParaRPr lang="en-US"/>
        </a:p>
      </dgm:t>
    </dgm:pt>
    <dgm:pt modelId="{5E2CF3AF-94CB-43DC-B567-0A0CF849EC34}" type="sibTrans" cxnId="{2E7882CE-F075-4B81-BBD5-6419504A35B7}">
      <dgm:prSet/>
      <dgm:spPr/>
      <dgm:t>
        <a:bodyPr/>
        <a:lstStyle/>
        <a:p>
          <a:endParaRPr lang="en-US"/>
        </a:p>
      </dgm:t>
    </dgm:pt>
    <dgm:pt modelId="{FCF66AF5-BF50-4DC6-9E25-766A96C8D9EC}">
      <dgm:prSet phldrT="[Text]" custT="1"/>
      <dgm:spPr/>
      <dgm:t>
        <a:bodyPr/>
        <a:lstStyle/>
        <a:p>
          <a:r>
            <a:rPr lang="en-US" sz="1800" dirty="0" err="1" smtClean="0"/>
            <a:t>Fotokopi</a:t>
          </a:r>
          <a:r>
            <a:rPr lang="en-US" sz="1800" dirty="0" smtClean="0"/>
            <a:t> </a:t>
          </a:r>
          <a:r>
            <a:rPr lang="en-US" sz="1800" dirty="0" err="1" smtClean="0"/>
            <a:t>surat</a:t>
          </a:r>
          <a:r>
            <a:rPr lang="en-US" sz="1800" dirty="0" smtClean="0"/>
            <a:t> </a:t>
          </a:r>
          <a:r>
            <a:rPr lang="en-US" sz="1800" dirty="0" err="1" smtClean="0"/>
            <a:t>permintaan</a:t>
          </a:r>
          <a:r>
            <a:rPr lang="en-US" sz="1800" dirty="0" smtClean="0"/>
            <a:t> </a:t>
          </a:r>
          <a:r>
            <a:rPr lang="en-US" sz="1800" dirty="0" err="1" smtClean="0"/>
            <a:t>pengoperasian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</a:t>
          </a:r>
          <a:r>
            <a:rPr lang="en-US" sz="1800" dirty="0" err="1" smtClean="0"/>
            <a:t>pihak</a:t>
          </a:r>
          <a:r>
            <a:rPr lang="en-US" sz="1800" dirty="0" smtClean="0"/>
            <a:t> lain yang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mengiperasikan</a:t>
          </a:r>
          <a:r>
            <a:rPr lang="en-US" sz="1800" dirty="0" smtClean="0"/>
            <a:t> BMN </a:t>
          </a:r>
          <a:r>
            <a:rPr lang="en-US" sz="1800" dirty="0" err="1" smtClean="0"/>
            <a:t>kepada</a:t>
          </a:r>
          <a:r>
            <a:rPr lang="en-US" sz="1800" dirty="0" smtClean="0"/>
            <a:t>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endParaRPr lang="en-US" sz="1800" dirty="0"/>
        </a:p>
      </dgm:t>
    </dgm:pt>
    <dgm:pt modelId="{B8EB1219-9447-4A70-9F4C-6887CC4B2089}" type="parTrans" cxnId="{72EF3FD5-41D9-4D6C-84F2-07D7F0B8034D}">
      <dgm:prSet/>
      <dgm:spPr/>
      <dgm:t>
        <a:bodyPr/>
        <a:lstStyle/>
        <a:p>
          <a:endParaRPr lang="en-US"/>
        </a:p>
      </dgm:t>
    </dgm:pt>
    <dgm:pt modelId="{0ADD66ED-C0BE-4533-9FA9-580B085A9761}" type="sibTrans" cxnId="{72EF3FD5-41D9-4D6C-84F2-07D7F0B8034D}">
      <dgm:prSet/>
      <dgm:spPr/>
      <dgm:t>
        <a:bodyPr/>
        <a:lstStyle/>
        <a:p>
          <a:endParaRPr lang="en-US"/>
        </a:p>
      </dgm:t>
    </dgm:pt>
    <dgm:pt modelId="{AA87EC30-C0DF-477D-A94E-FC3BAEBC7DBB}">
      <dgm:prSet phldrT="[Text]" custT="1"/>
      <dgm:spPr/>
      <dgm:t>
        <a:bodyPr/>
        <a:lstStyle/>
        <a:p>
          <a:r>
            <a:rPr lang="en-US" sz="1800" dirty="0" err="1" smtClean="0"/>
            <a:t>Pihak</a:t>
          </a:r>
          <a:r>
            <a:rPr lang="en-US" sz="1800" dirty="0" smtClean="0"/>
            <a:t> lain yang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mengoperasikan</a:t>
          </a:r>
          <a:r>
            <a:rPr lang="en-US" sz="1800" dirty="0" smtClean="0"/>
            <a:t> BMN</a:t>
          </a:r>
          <a:endParaRPr lang="en-US" sz="1800" dirty="0"/>
        </a:p>
      </dgm:t>
    </dgm:pt>
    <dgm:pt modelId="{5810D0EA-C44B-4935-970B-B8B670AA8924}" type="parTrans" cxnId="{EA99BDEA-BBD8-460A-AC11-7A6F0049CCDC}">
      <dgm:prSet/>
      <dgm:spPr/>
      <dgm:t>
        <a:bodyPr/>
        <a:lstStyle/>
        <a:p>
          <a:endParaRPr lang="en-US"/>
        </a:p>
      </dgm:t>
    </dgm:pt>
    <dgm:pt modelId="{DBB13401-6E85-4940-98CF-687745BA229A}" type="sibTrans" cxnId="{EA99BDEA-BBD8-460A-AC11-7A6F0049CCDC}">
      <dgm:prSet/>
      <dgm:spPr/>
      <dgm:t>
        <a:bodyPr/>
        <a:lstStyle/>
        <a:p>
          <a:endParaRPr lang="en-US"/>
        </a:p>
      </dgm:t>
    </dgm:pt>
    <dgm:pt modelId="{180C141B-B1EB-4151-A967-D012752AE7AC}">
      <dgm:prSet phldrT="[Text]" custT="1"/>
      <dgm:spPr/>
      <dgm:t>
        <a:bodyPr/>
        <a:lstStyle/>
        <a:p>
          <a:r>
            <a:rPr lang="en-US" sz="1800" dirty="0" err="1" smtClean="0"/>
            <a:t>Jangka</a:t>
          </a:r>
          <a:r>
            <a:rPr lang="en-US" sz="1800" dirty="0" smtClean="0"/>
            <a:t> </a:t>
          </a:r>
          <a:r>
            <a:rPr lang="en-US" sz="1800" dirty="0" err="1" smtClean="0"/>
            <a:t>waktu</a:t>
          </a:r>
          <a:endParaRPr lang="en-US" sz="1800" dirty="0"/>
        </a:p>
      </dgm:t>
    </dgm:pt>
    <dgm:pt modelId="{01C5D71D-0FA2-463B-9B1E-EBB381D84519}" type="parTrans" cxnId="{4FFCA5DC-375F-4A19-B8DF-948DB32EC00F}">
      <dgm:prSet/>
      <dgm:spPr/>
      <dgm:t>
        <a:bodyPr/>
        <a:lstStyle/>
        <a:p>
          <a:endParaRPr lang="en-US"/>
        </a:p>
      </dgm:t>
    </dgm:pt>
    <dgm:pt modelId="{0FD97AF0-54BE-48D9-8911-2B5E5F3C1AF1}" type="sibTrans" cxnId="{4FFCA5DC-375F-4A19-B8DF-948DB32EC00F}">
      <dgm:prSet/>
      <dgm:spPr/>
      <dgm:t>
        <a:bodyPr/>
        <a:lstStyle/>
        <a:p>
          <a:endParaRPr lang="en-US"/>
        </a:p>
      </dgm:t>
    </dgm:pt>
    <dgm:pt modelId="{8AD85652-FE86-4E28-BAC4-762F57AC8AC9}">
      <dgm:prSet phldrT="[Text]" custT="1"/>
      <dgm:spPr/>
      <dgm:t>
        <a:bodyPr/>
        <a:lstStyle/>
        <a:p>
          <a:r>
            <a:rPr lang="en-US" sz="1800" dirty="0" err="1" smtClean="0"/>
            <a:t>Penjelasan</a:t>
          </a:r>
          <a:r>
            <a:rPr lang="en-US" sz="1800" dirty="0" smtClean="0"/>
            <a:t> </a:t>
          </a:r>
          <a:r>
            <a:rPr lang="en-US" sz="1800" dirty="0" err="1" smtClean="0"/>
            <a:t>serta</a:t>
          </a:r>
          <a:r>
            <a:rPr lang="en-US" sz="1800" dirty="0" smtClean="0"/>
            <a:t> </a:t>
          </a:r>
          <a:r>
            <a:rPr lang="en-US" sz="1800" dirty="0" err="1" smtClean="0"/>
            <a:t>pertimbangan</a:t>
          </a:r>
          <a:endParaRPr lang="en-US" sz="1800" dirty="0"/>
        </a:p>
      </dgm:t>
    </dgm:pt>
    <dgm:pt modelId="{70F4EF0E-C79A-4B43-A6F3-337D246DF37A}" type="parTrans" cxnId="{1867443E-B94B-436F-8E5A-0B1718D6DE05}">
      <dgm:prSet/>
      <dgm:spPr/>
      <dgm:t>
        <a:bodyPr/>
        <a:lstStyle/>
        <a:p>
          <a:endParaRPr lang="en-US"/>
        </a:p>
      </dgm:t>
    </dgm:pt>
    <dgm:pt modelId="{E911E10C-BA83-4A85-A4BA-7A5BA6478AEF}" type="sibTrans" cxnId="{1867443E-B94B-436F-8E5A-0B1718D6DE05}">
      <dgm:prSet/>
      <dgm:spPr/>
      <dgm:t>
        <a:bodyPr/>
        <a:lstStyle/>
        <a:p>
          <a:endParaRPr lang="en-US"/>
        </a:p>
      </dgm:t>
    </dgm:pt>
    <dgm:pt modelId="{E429F93D-1709-41B7-8033-08E9899FADCA}">
      <dgm:prSet phldrT="[Text]" custT="1"/>
      <dgm:spPr/>
      <dgm:t>
        <a:bodyPr/>
        <a:lstStyle/>
        <a:p>
          <a:r>
            <a:rPr lang="en-US" sz="1800" dirty="0" err="1" smtClean="0"/>
            <a:t>Materi</a:t>
          </a:r>
          <a:r>
            <a:rPr lang="en-US" sz="1800" dirty="0" smtClean="0"/>
            <a:t> yang </a:t>
          </a:r>
          <a:r>
            <a:rPr lang="en-US" sz="1800" dirty="0" err="1" smtClean="0"/>
            <a:t>diatur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perjanjian</a:t>
          </a:r>
          <a:endParaRPr lang="en-US" sz="1800" dirty="0"/>
        </a:p>
      </dgm:t>
    </dgm:pt>
    <dgm:pt modelId="{9050E3FA-14A7-4C85-835A-DDFA187B72DF}" type="parTrans" cxnId="{DA889787-9C23-4E68-8F10-1B5C69975DFC}">
      <dgm:prSet/>
      <dgm:spPr/>
      <dgm:t>
        <a:bodyPr/>
        <a:lstStyle/>
        <a:p>
          <a:endParaRPr lang="en-US"/>
        </a:p>
      </dgm:t>
    </dgm:pt>
    <dgm:pt modelId="{3041935A-9D2F-446F-B728-2B38E94D1571}" type="sibTrans" cxnId="{DA889787-9C23-4E68-8F10-1B5C69975DFC}">
      <dgm:prSet/>
      <dgm:spPr/>
      <dgm:t>
        <a:bodyPr/>
        <a:lstStyle/>
        <a:p>
          <a:endParaRPr lang="en-US"/>
        </a:p>
      </dgm:t>
    </dgm:pt>
    <dgm:pt modelId="{05339619-A88A-4481-B766-07DD25215DD9}">
      <dgm:prSet phldrT="[Text]" custT="1"/>
      <dgm:spPr/>
      <dgm:t>
        <a:bodyPr/>
        <a:lstStyle/>
        <a:p>
          <a:r>
            <a:rPr lang="en-US" sz="1800" dirty="0" err="1" smtClean="0"/>
            <a:t>Surat</a:t>
          </a:r>
          <a:r>
            <a:rPr lang="en-US" sz="1800" dirty="0" smtClean="0"/>
            <a:t> </a:t>
          </a:r>
          <a:r>
            <a:rPr lang="en-US" sz="1800" dirty="0" err="1" smtClean="0"/>
            <a:t>pernyataan</a:t>
          </a:r>
          <a:endParaRPr lang="en-US" sz="1800" dirty="0"/>
        </a:p>
      </dgm:t>
    </dgm:pt>
    <dgm:pt modelId="{BA23B21C-CAD7-41D9-84D0-F2D0D8982813}" type="parTrans" cxnId="{630E1856-2751-48A2-9B56-425EA7FF1386}">
      <dgm:prSet/>
      <dgm:spPr/>
      <dgm:t>
        <a:bodyPr/>
        <a:lstStyle/>
        <a:p>
          <a:endParaRPr lang="en-US"/>
        </a:p>
      </dgm:t>
    </dgm:pt>
    <dgm:pt modelId="{EDA415EC-F09B-44BC-85CE-AB5500F1E03D}" type="sibTrans" cxnId="{630E1856-2751-48A2-9B56-425EA7FF1386}">
      <dgm:prSet/>
      <dgm:spPr/>
      <dgm:t>
        <a:bodyPr/>
        <a:lstStyle/>
        <a:p>
          <a:endParaRPr lang="en-US"/>
        </a:p>
      </dgm:t>
    </dgm:pt>
    <dgm:pt modelId="{67E3FF89-7F99-4D20-9DD1-65DFE83A929A}" type="pres">
      <dgm:prSet presAssocID="{72096309-A121-4F50-A5F6-7012F2471D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7FDBFC-8D51-4FFB-97B3-28408C639024}" type="pres">
      <dgm:prSet presAssocID="{BF96A6EA-893D-4914-BEBA-B3231903D55A}" presName="composite" presStyleCnt="0"/>
      <dgm:spPr/>
    </dgm:pt>
    <dgm:pt modelId="{5B492636-A78E-435F-A05E-9436CB57116C}" type="pres">
      <dgm:prSet presAssocID="{BF96A6EA-893D-4914-BEBA-B3231903D55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6C0AC-6370-440C-B024-4BF107075EB5}" type="pres">
      <dgm:prSet presAssocID="{BF96A6EA-893D-4914-BEBA-B3231903D55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4E0D6-FB46-4C69-B11C-9DF62A445A07}" type="pres">
      <dgm:prSet presAssocID="{1B7A500E-7DD7-4EB9-A64A-5BEC445E2430}" presName="space" presStyleCnt="0"/>
      <dgm:spPr/>
    </dgm:pt>
    <dgm:pt modelId="{E49C3279-64B9-444D-B3C5-54E7298BC26A}" type="pres">
      <dgm:prSet presAssocID="{DE9FABE3-D26C-405D-85ED-FE083075129A}" presName="composite" presStyleCnt="0"/>
      <dgm:spPr/>
    </dgm:pt>
    <dgm:pt modelId="{2B09C015-8C68-4808-BE07-33091E65F2D2}" type="pres">
      <dgm:prSet presAssocID="{DE9FABE3-D26C-405D-85ED-FE083075129A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D7F26-4FA2-40DC-9109-F0B87303A2E4}" type="pres">
      <dgm:prSet presAssocID="{DE9FABE3-D26C-405D-85ED-FE083075129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EF3FD5-41D9-4D6C-84F2-07D7F0B8034D}" srcId="{DE9FABE3-D26C-405D-85ED-FE083075129A}" destId="{FCF66AF5-BF50-4DC6-9E25-766A96C8D9EC}" srcOrd="1" destOrd="0" parTransId="{B8EB1219-9447-4A70-9F4C-6887CC4B2089}" sibTransId="{0ADD66ED-C0BE-4533-9FA9-580B085A9761}"/>
    <dgm:cxn modelId="{0006AC15-CD81-4A7B-B50D-1D403C04C3BF}" type="presOf" srcId="{AA87EC30-C0DF-477D-A94E-FC3BAEBC7DBB}" destId="{22A6C0AC-6370-440C-B024-4BF107075EB5}" srcOrd="0" destOrd="1" presId="urn:microsoft.com/office/officeart/2005/8/layout/hList1"/>
    <dgm:cxn modelId="{6828EA71-6662-4CBA-96FB-EA8CA77E0513}" type="presOf" srcId="{8AD85652-FE86-4E28-BAC4-762F57AC8AC9}" destId="{22A6C0AC-6370-440C-B024-4BF107075EB5}" srcOrd="0" destOrd="3" presId="urn:microsoft.com/office/officeart/2005/8/layout/hList1"/>
    <dgm:cxn modelId="{CF660263-068E-4806-BC2C-16A1FB832414}" srcId="{72096309-A121-4F50-A5F6-7012F2471D23}" destId="{BF96A6EA-893D-4914-BEBA-B3231903D55A}" srcOrd="0" destOrd="0" parTransId="{C99E028B-6394-414B-8E0B-720EEC914B4C}" sibTransId="{1B7A500E-7DD7-4EB9-A64A-5BEC445E2430}"/>
    <dgm:cxn modelId="{4FFCA5DC-375F-4A19-B8DF-948DB32EC00F}" srcId="{BF96A6EA-893D-4914-BEBA-B3231903D55A}" destId="{180C141B-B1EB-4151-A967-D012752AE7AC}" srcOrd="2" destOrd="0" parTransId="{01C5D71D-0FA2-463B-9B1E-EBB381D84519}" sibTransId="{0FD97AF0-54BE-48D9-8911-2B5E5F3C1AF1}"/>
    <dgm:cxn modelId="{DA889787-9C23-4E68-8F10-1B5C69975DFC}" srcId="{BF96A6EA-893D-4914-BEBA-B3231903D55A}" destId="{E429F93D-1709-41B7-8033-08E9899FADCA}" srcOrd="4" destOrd="0" parTransId="{9050E3FA-14A7-4C85-835A-DDFA187B72DF}" sibTransId="{3041935A-9D2F-446F-B728-2B38E94D1571}"/>
    <dgm:cxn modelId="{7D1AE9D2-4F54-4143-8A80-83AAA9BE22DF}" type="presOf" srcId="{E429F93D-1709-41B7-8033-08E9899FADCA}" destId="{22A6C0AC-6370-440C-B024-4BF107075EB5}" srcOrd="0" destOrd="4" presId="urn:microsoft.com/office/officeart/2005/8/layout/hList1"/>
    <dgm:cxn modelId="{E4837528-7A3B-45AD-9CB6-91C027EBAF0B}" srcId="{BF96A6EA-893D-4914-BEBA-B3231903D55A}" destId="{E67D74C4-668E-4A32-9509-70A4A7D6D71F}" srcOrd="0" destOrd="0" parTransId="{F65CAF08-34B9-4BCB-9069-909EAAFD825F}" sibTransId="{8C331553-4CA3-45FD-92CA-9FFCA3EC2BC3}"/>
    <dgm:cxn modelId="{EA99BDEA-BBD8-460A-AC11-7A6F0049CCDC}" srcId="{BF96A6EA-893D-4914-BEBA-B3231903D55A}" destId="{AA87EC30-C0DF-477D-A94E-FC3BAEBC7DBB}" srcOrd="1" destOrd="0" parTransId="{5810D0EA-C44B-4935-970B-B8B670AA8924}" sibTransId="{DBB13401-6E85-4940-98CF-687745BA229A}"/>
    <dgm:cxn modelId="{2E7882CE-F075-4B81-BBD5-6419504A35B7}" srcId="{DE9FABE3-D26C-405D-85ED-FE083075129A}" destId="{C5C4A86F-BF1D-4249-8034-120EC4C08FA3}" srcOrd="0" destOrd="0" parTransId="{55C89DFF-7A29-4269-8DB4-8FE65A603958}" sibTransId="{5E2CF3AF-94CB-43DC-B567-0A0CF849EC34}"/>
    <dgm:cxn modelId="{EAE9E7D6-2348-4934-953E-88EBF8EA3FDF}" type="presOf" srcId="{DE9FABE3-D26C-405D-85ED-FE083075129A}" destId="{2B09C015-8C68-4808-BE07-33091E65F2D2}" srcOrd="0" destOrd="0" presId="urn:microsoft.com/office/officeart/2005/8/layout/hList1"/>
    <dgm:cxn modelId="{1867443E-B94B-436F-8E5A-0B1718D6DE05}" srcId="{BF96A6EA-893D-4914-BEBA-B3231903D55A}" destId="{8AD85652-FE86-4E28-BAC4-762F57AC8AC9}" srcOrd="3" destOrd="0" parTransId="{70F4EF0E-C79A-4B43-A6F3-337D246DF37A}" sibTransId="{E911E10C-BA83-4A85-A4BA-7A5BA6478AEF}"/>
    <dgm:cxn modelId="{3FFEE42F-8605-472C-BD0B-39B4FA289383}" type="presOf" srcId="{BF96A6EA-893D-4914-BEBA-B3231903D55A}" destId="{5B492636-A78E-435F-A05E-9436CB57116C}" srcOrd="0" destOrd="0" presId="urn:microsoft.com/office/officeart/2005/8/layout/hList1"/>
    <dgm:cxn modelId="{887AAB3A-C0AF-43F6-8C47-436DBE167AE4}" type="presOf" srcId="{72096309-A121-4F50-A5F6-7012F2471D23}" destId="{67E3FF89-7F99-4D20-9DD1-65DFE83A929A}" srcOrd="0" destOrd="0" presId="urn:microsoft.com/office/officeart/2005/8/layout/hList1"/>
    <dgm:cxn modelId="{D5E4C353-D0CC-4F8A-A197-D5B4FAA8D07C}" type="presOf" srcId="{A16EAC01-098B-4023-B34A-1FEADA9E3B32}" destId="{22A6C0AC-6370-440C-B024-4BF107075EB5}" srcOrd="0" destOrd="5" presId="urn:microsoft.com/office/officeart/2005/8/layout/hList1"/>
    <dgm:cxn modelId="{D8F7E50F-6243-453E-B9FD-134660E61612}" type="presOf" srcId="{FCF66AF5-BF50-4DC6-9E25-766A96C8D9EC}" destId="{A29D7F26-4FA2-40DC-9109-F0B87303A2E4}" srcOrd="0" destOrd="1" presId="urn:microsoft.com/office/officeart/2005/8/layout/hList1"/>
    <dgm:cxn modelId="{A909418C-9A38-4874-886C-D487E005846F}" type="presOf" srcId="{180C141B-B1EB-4151-A967-D012752AE7AC}" destId="{22A6C0AC-6370-440C-B024-4BF107075EB5}" srcOrd="0" destOrd="2" presId="urn:microsoft.com/office/officeart/2005/8/layout/hList1"/>
    <dgm:cxn modelId="{630E1856-2751-48A2-9B56-425EA7FF1386}" srcId="{DE9FABE3-D26C-405D-85ED-FE083075129A}" destId="{05339619-A88A-4481-B766-07DD25215DD9}" srcOrd="2" destOrd="0" parTransId="{BA23B21C-CAD7-41D9-84D0-F2D0D8982813}" sibTransId="{EDA415EC-F09B-44BC-85CE-AB5500F1E03D}"/>
    <dgm:cxn modelId="{D96E83AE-591A-49A6-BCB1-C2D192F19AA1}" srcId="{BF96A6EA-893D-4914-BEBA-B3231903D55A}" destId="{A16EAC01-098B-4023-B34A-1FEADA9E3B32}" srcOrd="5" destOrd="0" parTransId="{09538D73-3EAE-44B0-AFB2-3CD610E44F53}" sibTransId="{03281909-AF93-494B-B88C-C36D7AD4F8FF}"/>
    <dgm:cxn modelId="{B05F666C-49C3-4930-9765-8AC25F58B901}" srcId="{72096309-A121-4F50-A5F6-7012F2471D23}" destId="{DE9FABE3-D26C-405D-85ED-FE083075129A}" srcOrd="1" destOrd="0" parTransId="{9BC7879A-9666-4591-B7A4-338F326FE49F}" sibTransId="{13C153FE-C34F-4017-8F37-FC5019B7EA8A}"/>
    <dgm:cxn modelId="{920A8B9A-C5D0-4245-8B3A-C63E240BAA2E}" type="presOf" srcId="{05339619-A88A-4481-B766-07DD25215DD9}" destId="{A29D7F26-4FA2-40DC-9109-F0B87303A2E4}" srcOrd="0" destOrd="2" presId="urn:microsoft.com/office/officeart/2005/8/layout/hList1"/>
    <dgm:cxn modelId="{131D780E-92A2-42B3-81B1-6055AF002C67}" type="presOf" srcId="{E67D74C4-668E-4A32-9509-70A4A7D6D71F}" destId="{22A6C0AC-6370-440C-B024-4BF107075EB5}" srcOrd="0" destOrd="0" presId="urn:microsoft.com/office/officeart/2005/8/layout/hList1"/>
    <dgm:cxn modelId="{B3DE61DC-1F5B-41E2-A89D-83B2BDC2532C}" type="presOf" srcId="{C5C4A86F-BF1D-4249-8034-120EC4C08FA3}" destId="{A29D7F26-4FA2-40DC-9109-F0B87303A2E4}" srcOrd="0" destOrd="0" presId="urn:microsoft.com/office/officeart/2005/8/layout/hList1"/>
    <dgm:cxn modelId="{25296104-2B9A-4A0C-B397-EA3799738339}" type="presParOf" srcId="{67E3FF89-7F99-4D20-9DD1-65DFE83A929A}" destId="{E47FDBFC-8D51-4FFB-97B3-28408C639024}" srcOrd="0" destOrd="0" presId="urn:microsoft.com/office/officeart/2005/8/layout/hList1"/>
    <dgm:cxn modelId="{1C9A4796-AF0F-42D1-B024-89DA43523CED}" type="presParOf" srcId="{E47FDBFC-8D51-4FFB-97B3-28408C639024}" destId="{5B492636-A78E-435F-A05E-9436CB57116C}" srcOrd="0" destOrd="0" presId="urn:microsoft.com/office/officeart/2005/8/layout/hList1"/>
    <dgm:cxn modelId="{FE78AE3A-BBBF-45AE-B6EC-5F5D0FE5EF1F}" type="presParOf" srcId="{E47FDBFC-8D51-4FFB-97B3-28408C639024}" destId="{22A6C0AC-6370-440C-B024-4BF107075EB5}" srcOrd="1" destOrd="0" presId="urn:microsoft.com/office/officeart/2005/8/layout/hList1"/>
    <dgm:cxn modelId="{B9F92A5C-E97F-4A59-B79A-D8A56C5F8633}" type="presParOf" srcId="{67E3FF89-7F99-4D20-9DD1-65DFE83A929A}" destId="{3824E0D6-FB46-4C69-B11C-9DF62A445A07}" srcOrd="1" destOrd="0" presId="urn:microsoft.com/office/officeart/2005/8/layout/hList1"/>
    <dgm:cxn modelId="{7C9D1672-725B-49E5-81CE-5627182B31F5}" type="presParOf" srcId="{67E3FF89-7F99-4D20-9DD1-65DFE83A929A}" destId="{E49C3279-64B9-444D-B3C5-54E7298BC26A}" srcOrd="2" destOrd="0" presId="urn:microsoft.com/office/officeart/2005/8/layout/hList1"/>
    <dgm:cxn modelId="{B6F7BBA7-0C68-4B23-A1A7-559CA058626B}" type="presParOf" srcId="{E49C3279-64B9-444D-B3C5-54E7298BC26A}" destId="{2B09C015-8C68-4808-BE07-33091E65F2D2}" srcOrd="0" destOrd="0" presId="urn:microsoft.com/office/officeart/2005/8/layout/hList1"/>
    <dgm:cxn modelId="{2C9F5D05-35F7-47B9-ABE9-0FD925F43619}" type="presParOf" srcId="{E49C3279-64B9-444D-B3C5-54E7298BC26A}" destId="{A29D7F26-4FA2-40DC-9109-F0B87303A2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2D52FCA-C55D-444F-BD42-77A1503FF53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A998E1-066B-4AF2-AE97-90CCAD5A2455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Jangka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waktu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berakhir</a:t>
          </a:r>
          <a:endParaRPr lang="en-US" sz="1800" dirty="0">
            <a:solidFill>
              <a:schemeClr val="tx1"/>
            </a:solidFill>
          </a:endParaRPr>
        </a:p>
      </dgm:t>
    </dgm:pt>
    <dgm:pt modelId="{31AD3CC3-2457-439D-BE24-F8B7895E137B}" type="parTrans" cxnId="{14268E55-3B50-4D2A-9DFF-30C8F73DA975}">
      <dgm:prSet/>
      <dgm:spPr/>
      <dgm:t>
        <a:bodyPr/>
        <a:lstStyle/>
        <a:p>
          <a:endParaRPr lang="en-US"/>
        </a:p>
      </dgm:t>
    </dgm:pt>
    <dgm:pt modelId="{449ADB18-0051-4F5F-9486-57D1D7036EA7}" type="sibTrans" cxnId="{14268E55-3B50-4D2A-9DFF-30C8F73DA975}">
      <dgm:prSet/>
      <dgm:spPr/>
      <dgm:t>
        <a:bodyPr/>
        <a:lstStyle/>
        <a:p>
          <a:endParaRPr lang="en-US"/>
        </a:p>
      </dgm:t>
    </dgm:pt>
    <dgm:pt modelId="{FCA1BA13-D353-4D36-95C3-415B8DDE6CB0}">
      <dgm:prSet phldrT="[Text]" custT="1"/>
      <dgm:spPr/>
      <dgm:t>
        <a:bodyPr/>
        <a:lstStyle/>
        <a:p>
          <a:r>
            <a:rPr lang="en-US" sz="1800" b="0" dirty="0" err="1" smtClean="0">
              <a:solidFill>
                <a:schemeClr val="tx1"/>
              </a:solidFill>
            </a:rPr>
            <a:t>Pengakhiran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perjanjian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secara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sepihak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oleh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Pengguna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barang</a:t>
          </a:r>
          <a:endParaRPr lang="en-US" sz="1800" b="0" dirty="0">
            <a:solidFill>
              <a:schemeClr val="tx1"/>
            </a:solidFill>
          </a:endParaRPr>
        </a:p>
      </dgm:t>
    </dgm:pt>
    <dgm:pt modelId="{048389E2-4C9E-491C-AE46-10AA2AD7D34A}" type="parTrans" cxnId="{19279F65-B177-4C3E-A6C8-9E6D5134C065}">
      <dgm:prSet/>
      <dgm:spPr/>
      <dgm:t>
        <a:bodyPr/>
        <a:lstStyle/>
        <a:p>
          <a:endParaRPr lang="en-US"/>
        </a:p>
      </dgm:t>
    </dgm:pt>
    <dgm:pt modelId="{52945C7D-4AD7-42CE-B2D2-0C40138D0C5E}" type="sibTrans" cxnId="{19279F65-B177-4C3E-A6C8-9E6D5134C065}">
      <dgm:prSet/>
      <dgm:spPr/>
      <dgm:t>
        <a:bodyPr/>
        <a:lstStyle/>
        <a:p>
          <a:endParaRPr lang="en-US"/>
        </a:p>
      </dgm:t>
    </dgm:pt>
    <dgm:pt modelId="{ECAFED6E-5853-4CCB-95AC-C1D476708478}">
      <dgm:prSet phldrT="[Text]" custT="1"/>
      <dgm:spPr/>
      <dgm:t>
        <a:bodyPr/>
        <a:lstStyle/>
        <a:p>
          <a:r>
            <a:rPr lang="en-US" sz="1800" b="0" dirty="0" err="1" smtClean="0">
              <a:solidFill>
                <a:schemeClr val="tx1"/>
              </a:solidFill>
            </a:rPr>
            <a:t>Tidak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memenuhi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kewajiban</a:t>
          </a:r>
          <a:endParaRPr lang="en-US" sz="1800" b="0" dirty="0">
            <a:solidFill>
              <a:schemeClr val="tx1"/>
            </a:solidFill>
          </a:endParaRPr>
        </a:p>
      </dgm:t>
    </dgm:pt>
    <dgm:pt modelId="{A1F13BA2-FB0F-45A4-9979-55CE482709B8}" type="parTrans" cxnId="{C03E7FEB-4992-4E2D-B46C-745388ADD74E}">
      <dgm:prSet/>
      <dgm:spPr/>
      <dgm:t>
        <a:bodyPr/>
        <a:lstStyle/>
        <a:p>
          <a:endParaRPr lang="en-US"/>
        </a:p>
      </dgm:t>
    </dgm:pt>
    <dgm:pt modelId="{8BE3BDFE-A59B-49DF-A0D9-74DEEF23D009}" type="sibTrans" cxnId="{C03E7FEB-4992-4E2D-B46C-745388ADD74E}">
      <dgm:prSet/>
      <dgm:spPr/>
      <dgm:t>
        <a:bodyPr/>
        <a:lstStyle/>
        <a:p>
          <a:endParaRPr lang="en-US"/>
        </a:p>
      </dgm:t>
    </dgm:pt>
    <dgm:pt modelId="{F7A89739-2845-4955-A1CA-09141D1D44ED}">
      <dgm:prSet phldrT="[Text]" custT="1"/>
      <dgm:spPr/>
      <dgm:t>
        <a:bodyPr/>
        <a:lstStyle/>
        <a:p>
          <a:r>
            <a:rPr lang="en-US" sz="1800" b="0" dirty="0" err="1" smtClean="0">
              <a:solidFill>
                <a:schemeClr val="tx1"/>
              </a:solidFill>
            </a:rPr>
            <a:t>Terjadi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kondisi</a:t>
          </a:r>
          <a:r>
            <a:rPr lang="en-US" sz="1800" b="0" dirty="0" smtClean="0">
              <a:solidFill>
                <a:schemeClr val="tx1"/>
              </a:solidFill>
            </a:rPr>
            <a:t> yang </a:t>
          </a:r>
          <a:r>
            <a:rPr lang="en-US" sz="1800" b="0" dirty="0" err="1" smtClean="0">
              <a:solidFill>
                <a:schemeClr val="tx1"/>
              </a:solidFill>
            </a:rPr>
            <a:t>mengakbatkan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pengakhiran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sebagaimana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dituangkan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dalam</a:t>
          </a:r>
          <a:r>
            <a:rPr lang="en-US" sz="18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perjanjian</a:t>
          </a:r>
          <a:endParaRPr lang="en-US" sz="1800" b="0" dirty="0">
            <a:solidFill>
              <a:schemeClr val="tx1"/>
            </a:solidFill>
          </a:endParaRPr>
        </a:p>
      </dgm:t>
    </dgm:pt>
    <dgm:pt modelId="{CDC958E2-3283-467C-BEB5-016833B6BB7F}" type="parTrans" cxnId="{6832AE3F-4E07-4AB7-9ECA-CB898760F7F7}">
      <dgm:prSet/>
      <dgm:spPr/>
      <dgm:t>
        <a:bodyPr/>
        <a:lstStyle/>
        <a:p>
          <a:endParaRPr lang="en-US"/>
        </a:p>
      </dgm:t>
    </dgm:pt>
    <dgm:pt modelId="{26CF741F-6CD4-4CB7-8D63-C7B5327A167D}" type="sibTrans" cxnId="{6832AE3F-4E07-4AB7-9ECA-CB898760F7F7}">
      <dgm:prSet/>
      <dgm:spPr/>
      <dgm:t>
        <a:bodyPr/>
        <a:lstStyle/>
        <a:p>
          <a:endParaRPr lang="en-US"/>
        </a:p>
      </dgm:t>
    </dgm:pt>
    <dgm:pt modelId="{6C554499-B06A-4312-B9FB-8170D3F29763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Ketentuan</a:t>
          </a:r>
          <a:r>
            <a:rPr lang="en-US" sz="1800" dirty="0" smtClean="0">
              <a:solidFill>
                <a:schemeClr val="tx1"/>
              </a:solidFill>
            </a:rPr>
            <a:t> lain </a:t>
          </a:r>
          <a:r>
            <a:rPr lang="en-US" sz="1800" dirty="0" err="1" smtClean="0">
              <a:solidFill>
                <a:schemeClr val="tx1"/>
              </a:solidFill>
            </a:rPr>
            <a:t>sesuai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dengan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peraturan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perundang-undangan</a:t>
          </a:r>
          <a:endParaRPr lang="en-US" sz="1800" dirty="0">
            <a:solidFill>
              <a:schemeClr val="tx1"/>
            </a:solidFill>
          </a:endParaRPr>
        </a:p>
      </dgm:t>
    </dgm:pt>
    <dgm:pt modelId="{7EDE6727-C5AD-4B26-9C56-C37FF47AC51B}" type="parTrans" cxnId="{1FE5A748-B98A-407B-8850-70CBA0F88B71}">
      <dgm:prSet/>
      <dgm:spPr/>
      <dgm:t>
        <a:bodyPr/>
        <a:lstStyle/>
        <a:p>
          <a:endParaRPr lang="en-US"/>
        </a:p>
      </dgm:t>
    </dgm:pt>
    <dgm:pt modelId="{C80A6F76-9906-4767-969E-C26858855A85}" type="sibTrans" cxnId="{1FE5A748-B98A-407B-8850-70CBA0F88B71}">
      <dgm:prSet/>
      <dgm:spPr/>
      <dgm:t>
        <a:bodyPr/>
        <a:lstStyle/>
        <a:p>
          <a:endParaRPr lang="en-US"/>
        </a:p>
      </dgm:t>
    </dgm:pt>
    <dgm:pt modelId="{F9E9B9E5-BB61-4C5A-9F30-B9DEB8F4B331}" type="pres">
      <dgm:prSet presAssocID="{82D52FCA-C55D-444F-BD42-77A1503FF5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5622EC-A772-4F1D-BFB8-0906A812A28B}" type="pres">
      <dgm:prSet presAssocID="{18A998E1-066B-4AF2-AE97-90CCAD5A2455}" presName="node" presStyleLbl="node1" presStyleIdx="0" presStyleCnt="3" custScaleX="63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50068-42D6-48E6-A16F-71CE95B2770A}" type="pres">
      <dgm:prSet presAssocID="{449ADB18-0051-4F5F-9486-57D1D7036EA7}" presName="sibTrans" presStyleCnt="0"/>
      <dgm:spPr/>
    </dgm:pt>
    <dgm:pt modelId="{AD7F6845-8012-4D80-B869-C757EAC06E7E}" type="pres">
      <dgm:prSet presAssocID="{FCA1BA13-D353-4D36-95C3-415B8DDE6CB0}" presName="node" presStyleLbl="node1" presStyleIdx="1" presStyleCnt="3" custScaleX="118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E89F1-85D1-46A9-A1EE-36C364B4C575}" type="pres">
      <dgm:prSet presAssocID="{52945C7D-4AD7-42CE-B2D2-0C40138D0C5E}" presName="sibTrans" presStyleCnt="0"/>
      <dgm:spPr/>
    </dgm:pt>
    <dgm:pt modelId="{14C1DF28-7C0D-4154-9968-671A610D1487}" type="pres">
      <dgm:prSet presAssocID="{6C554499-B06A-4312-B9FB-8170D3F297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268E55-3B50-4D2A-9DFF-30C8F73DA975}" srcId="{82D52FCA-C55D-444F-BD42-77A1503FF535}" destId="{18A998E1-066B-4AF2-AE97-90CCAD5A2455}" srcOrd="0" destOrd="0" parTransId="{31AD3CC3-2457-439D-BE24-F8B7895E137B}" sibTransId="{449ADB18-0051-4F5F-9486-57D1D7036EA7}"/>
    <dgm:cxn modelId="{6832AE3F-4E07-4AB7-9ECA-CB898760F7F7}" srcId="{FCA1BA13-D353-4D36-95C3-415B8DDE6CB0}" destId="{F7A89739-2845-4955-A1CA-09141D1D44ED}" srcOrd="1" destOrd="0" parTransId="{CDC958E2-3283-467C-BEB5-016833B6BB7F}" sibTransId="{26CF741F-6CD4-4CB7-8D63-C7B5327A167D}"/>
    <dgm:cxn modelId="{C03E7FEB-4992-4E2D-B46C-745388ADD74E}" srcId="{FCA1BA13-D353-4D36-95C3-415B8DDE6CB0}" destId="{ECAFED6E-5853-4CCB-95AC-C1D476708478}" srcOrd="0" destOrd="0" parTransId="{A1F13BA2-FB0F-45A4-9979-55CE482709B8}" sibTransId="{8BE3BDFE-A59B-49DF-A0D9-74DEEF23D009}"/>
    <dgm:cxn modelId="{38608655-A115-45E2-8DBF-A9670227B725}" type="presOf" srcId="{82D52FCA-C55D-444F-BD42-77A1503FF535}" destId="{F9E9B9E5-BB61-4C5A-9F30-B9DEB8F4B331}" srcOrd="0" destOrd="0" presId="urn:microsoft.com/office/officeart/2005/8/layout/hList6"/>
    <dgm:cxn modelId="{25A2757E-C013-408A-AFBA-B67C557CB11F}" type="presOf" srcId="{F7A89739-2845-4955-A1CA-09141D1D44ED}" destId="{AD7F6845-8012-4D80-B869-C757EAC06E7E}" srcOrd="0" destOrd="2" presId="urn:microsoft.com/office/officeart/2005/8/layout/hList6"/>
    <dgm:cxn modelId="{5D3552C5-79A8-4640-98F3-375AD19E18AD}" type="presOf" srcId="{6C554499-B06A-4312-B9FB-8170D3F29763}" destId="{14C1DF28-7C0D-4154-9968-671A610D1487}" srcOrd="0" destOrd="0" presId="urn:microsoft.com/office/officeart/2005/8/layout/hList6"/>
    <dgm:cxn modelId="{B3010762-722B-4217-9C94-02057E397479}" type="presOf" srcId="{FCA1BA13-D353-4D36-95C3-415B8DDE6CB0}" destId="{AD7F6845-8012-4D80-B869-C757EAC06E7E}" srcOrd="0" destOrd="0" presId="urn:microsoft.com/office/officeart/2005/8/layout/hList6"/>
    <dgm:cxn modelId="{1FE5A748-B98A-407B-8850-70CBA0F88B71}" srcId="{82D52FCA-C55D-444F-BD42-77A1503FF535}" destId="{6C554499-B06A-4312-B9FB-8170D3F29763}" srcOrd="2" destOrd="0" parTransId="{7EDE6727-C5AD-4B26-9C56-C37FF47AC51B}" sibTransId="{C80A6F76-9906-4767-969E-C26858855A85}"/>
    <dgm:cxn modelId="{3CBBEECD-2717-4AD5-BF2F-348DD32428D4}" type="presOf" srcId="{ECAFED6E-5853-4CCB-95AC-C1D476708478}" destId="{AD7F6845-8012-4D80-B869-C757EAC06E7E}" srcOrd="0" destOrd="1" presId="urn:microsoft.com/office/officeart/2005/8/layout/hList6"/>
    <dgm:cxn modelId="{144D4FCE-24AD-4270-82F7-33C51381AAD7}" type="presOf" srcId="{18A998E1-066B-4AF2-AE97-90CCAD5A2455}" destId="{085622EC-A772-4F1D-BFB8-0906A812A28B}" srcOrd="0" destOrd="0" presId="urn:microsoft.com/office/officeart/2005/8/layout/hList6"/>
    <dgm:cxn modelId="{19279F65-B177-4C3E-A6C8-9E6D5134C065}" srcId="{82D52FCA-C55D-444F-BD42-77A1503FF535}" destId="{FCA1BA13-D353-4D36-95C3-415B8DDE6CB0}" srcOrd="1" destOrd="0" parTransId="{048389E2-4C9E-491C-AE46-10AA2AD7D34A}" sibTransId="{52945C7D-4AD7-42CE-B2D2-0C40138D0C5E}"/>
    <dgm:cxn modelId="{007F6D3F-FEAC-4E59-B012-79C75C07B281}" type="presParOf" srcId="{F9E9B9E5-BB61-4C5A-9F30-B9DEB8F4B331}" destId="{085622EC-A772-4F1D-BFB8-0906A812A28B}" srcOrd="0" destOrd="0" presId="urn:microsoft.com/office/officeart/2005/8/layout/hList6"/>
    <dgm:cxn modelId="{AC28F7BE-5C1B-41E2-BEB6-6C980684410C}" type="presParOf" srcId="{F9E9B9E5-BB61-4C5A-9F30-B9DEB8F4B331}" destId="{EC450068-42D6-48E6-A16F-71CE95B2770A}" srcOrd="1" destOrd="0" presId="urn:microsoft.com/office/officeart/2005/8/layout/hList6"/>
    <dgm:cxn modelId="{F6415172-3272-4D74-B312-250F5CC13B5A}" type="presParOf" srcId="{F9E9B9E5-BB61-4C5A-9F30-B9DEB8F4B331}" destId="{AD7F6845-8012-4D80-B869-C757EAC06E7E}" srcOrd="2" destOrd="0" presId="urn:microsoft.com/office/officeart/2005/8/layout/hList6"/>
    <dgm:cxn modelId="{4853EE5A-71A5-464C-B4FF-FA9D90B459E4}" type="presParOf" srcId="{F9E9B9E5-BB61-4C5A-9F30-B9DEB8F4B331}" destId="{0FCE89F1-85D1-46A9-A1EE-36C364B4C575}" srcOrd="3" destOrd="0" presId="urn:microsoft.com/office/officeart/2005/8/layout/hList6"/>
    <dgm:cxn modelId="{88B445D7-83B1-4EDB-A759-14D44C52963C}" type="presParOf" srcId="{F9E9B9E5-BB61-4C5A-9F30-B9DEB8F4B331}" destId="{14C1DF28-7C0D-4154-9968-671A610D148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DA50A-B3A5-4AD7-8333-3E83602B3954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04D644C-9340-4DD7-B166-467AFBD3581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C6FA2-531F-473A-BECB-B7FA8D392500}">
      <dgm:prSet phldrT="[Text]"/>
      <dgm:spPr/>
      <dgm:t>
        <a:bodyPr/>
        <a:lstStyle/>
        <a:p>
          <a:r>
            <a:rPr lang="en-US" dirty="0" err="1" smtClean="0"/>
            <a:t>Permohonan</a:t>
          </a:r>
          <a:endParaRPr lang="en-US" dirty="0"/>
        </a:p>
      </dgm:t>
    </dgm:pt>
    <dgm:pt modelId="{31E2D8DA-5DD5-4BD1-8AF8-EAC3CEE86DD9}" type="parTrans" cxnId="{1B155A71-32DA-47EC-8A78-2C185CD0E859}">
      <dgm:prSet/>
      <dgm:spPr/>
      <dgm:t>
        <a:bodyPr/>
        <a:lstStyle/>
        <a:p>
          <a:endParaRPr lang="en-US"/>
        </a:p>
      </dgm:t>
    </dgm:pt>
    <dgm:pt modelId="{14A2FCA7-EE44-4136-8366-D17B7DE755D9}" type="sibTrans" cxnId="{1B155A71-32DA-47EC-8A78-2C185CD0E859}">
      <dgm:prSet/>
      <dgm:spPr/>
      <dgm:t>
        <a:bodyPr/>
        <a:lstStyle/>
        <a:p>
          <a:endParaRPr lang="en-US"/>
        </a:p>
      </dgm:t>
    </dgm:pt>
    <dgm:pt modelId="{E53589FC-4B6C-4D17-812D-9E249966A4C3}">
      <dgm:prSet phldrT="[Text]" custT="1"/>
      <dgm:spPr/>
      <dgm:t>
        <a:bodyPr/>
        <a:lstStyle/>
        <a:p>
          <a:r>
            <a:rPr lang="en-US" sz="1200" dirty="0" err="1" smtClean="0"/>
            <a:t>Permohonan</a:t>
          </a:r>
          <a:r>
            <a:rPr lang="en-US" sz="1200" dirty="0" smtClean="0"/>
            <a:t> </a:t>
          </a:r>
          <a:r>
            <a:rPr lang="en-US" sz="1200" dirty="0" err="1" smtClean="0"/>
            <a:t>diajukan</a:t>
          </a:r>
          <a:r>
            <a:rPr lang="en-US" sz="1200" dirty="0" smtClean="0"/>
            <a:t> </a:t>
          </a:r>
          <a:r>
            <a:rPr lang="en-US" sz="1200" dirty="0" err="1" smtClean="0"/>
            <a:t>secara</a:t>
          </a:r>
          <a:r>
            <a:rPr lang="en-US" sz="1200" dirty="0" smtClean="0"/>
            <a:t> </a:t>
          </a:r>
          <a:r>
            <a:rPr lang="en-US" sz="1200" dirty="0" err="1" smtClean="0"/>
            <a:t>tertulis</a:t>
          </a:r>
          <a:r>
            <a:rPr lang="en-US" sz="1200" dirty="0" smtClean="0"/>
            <a:t> </a:t>
          </a:r>
          <a:r>
            <a:rPr lang="en-US" sz="1200" dirty="0" err="1" smtClean="0"/>
            <a:t>oleh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</a:t>
          </a:r>
          <a:r>
            <a:rPr lang="en-US" sz="1200" dirty="0" err="1" smtClean="0"/>
            <a:t>kepada</a:t>
          </a:r>
          <a:r>
            <a:rPr lang="en-US" sz="1200" dirty="0" smtClean="0"/>
            <a:t> </a:t>
          </a:r>
          <a:r>
            <a:rPr lang="en-US" sz="1200" dirty="0" err="1" smtClean="0"/>
            <a:t>Pengelola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endParaRPr lang="en-US" sz="1200" dirty="0"/>
        </a:p>
      </dgm:t>
    </dgm:pt>
    <dgm:pt modelId="{64D89754-9B29-4DD7-AF04-449E33E46882}" type="parTrans" cxnId="{8C0A6716-6AE9-40C7-B292-61D12216575C}">
      <dgm:prSet/>
      <dgm:spPr/>
      <dgm:t>
        <a:bodyPr/>
        <a:lstStyle/>
        <a:p>
          <a:endParaRPr lang="en-US"/>
        </a:p>
      </dgm:t>
    </dgm:pt>
    <dgm:pt modelId="{20927F1D-9439-471E-8420-E930DED73EC8}" type="sibTrans" cxnId="{8C0A6716-6AE9-40C7-B292-61D12216575C}">
      <dgm:prSet/>
      <dgm:spPr/>
      <dgm:t>
        <a:bodyPr/>
        <a:lstStyle/>
        <a:p>
          <a:endParaRPr lang="en-US"/>
        </a:p>
      </dgm:t>
    </dgm:pt>
    <dgm:pt modelId="{2D961C26-9320-464F-8A72-079EA61E53D4}">
      <dgm:prSet phldrT="[Text]" custT="1"/>
      <dgm:spPr/>
      <dgm:t>
        <a:bodyPr/>
        <a:lstStyle/>
        <a:p>
          <a:r>
            <a:rPr lang="en-US" sz="1200" dirty="0" err="1" smtClean="0"/>
            <a:t>Permohonan</a:t>
          </a:r>
          <a:r>
            <a:rPr lang="en-US" sz="1200" dirty="0" smtClean="0"/>
            <a:t> </a:t>
          </a:r>
          <a:r>
            <a:rPr lang="en-US" sz="1200" dirty="0" err="1" smtClean="0"/>
            <a:t>memuat</a:t>
          </a:r>
          <a:r>
            <a:rPr lang="en-US" sz="1200" dirty="0" smtClean="0"/>
            <a:t> data BMN,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akan</a:t>
          </a:r>
          <a:r>
            <a:rPr lang="en-US" sz="1200" dirty="0" smtClean="0"/>
            <a:t> </a:t>
          </a:r>
          <a:r>
            <a:rPr lang="en-US" sz="1200" dirty="0" err="1" smtClean="0"/>
            <a:t>menggunakan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r>
            <a:rPr lang="en-US" sz="1200" dirty="0" smtClean="0"/>
            <a:t>, </a:t>
          </a:r>
          <a:r>
            <a:rPr lang="en-US" sz="1200" dirty="0" err="1" smtClean="0"/>
            <a:t>jangka</a:t>
          </a:r>
          <a:r>
            <a:rPr lang="en-US" sz="1200" dirty="0" smtClean="0"/>
            <a:t> </a:t>
          </a:r>
          <a:r>
            <a:rPr lang="en-US" sz="1200" dirty="0" err="1" smtClean="0"/>
            <a:t>waktu</a:t>
          </a:r>
          <a:r>
            <a:rPr lang="en-US" sz="1200" dirty="0" smtClean="0"/>
            <a:t>,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pertimbangan</a:t>
          </a:r>
          <a:r>
            <a:rPr lang="en-US" sz="1200" dirty="0" smtClean="0"/>
            <a:t>.</a:t>
          </a:r>
          <a:endParaRPr lang="en-US" sz="1200" dirty="0"/>
        </a:p>
      </dgm:t>
    </dgm:pt>
    <dgm:pt modelId="{C38F35DC-F5F0-43B1-8C72-64D2B77E41D9}" type="parTrans" cxnId="{F1F55A01-9146-4889-8955-54229A412271}">
      <dgm:prSet/>
      <dgm:spPr/>
      <dgm:t>
        <a:bodyPr/>
        <a:lstStyle/>
        <a:p>
          <a:endParaRPr lang="en-US"/>
        </a:p>
      </dgm:t>
    </dgm:pt>
    <dgm:pt modelId="{1C7D0102-C556-47AD-98D6-8E141FB70D9C}" type="sibTrans" cxnId="{F1F55A01-9146-4889-8955-54229A412271}">
      <dgm:prSet/>
      <dgm:spPr/>
      <dgm:t>
        <a:bodyPr/>
        <a:lstStyle/>
        <a:p>
          <a:endParaRPr lang="en-US"/>
        </a:p>
      </dgm:t>
    </dgm:pt>
    <dgm:pt modelId="{3B9077CF-B93A-4750-92B6-C26A3E651EA5}">
      <dgm:prSet phldrT="[Text]"/>
      <dgm:spPr/>
      <dgm:t>
        <a:bodyPr/>
        <a:lstStyle/>
        <a:p>
          <a:r>
            <a:rPr lang="en-US" dirty="0" err="1" smtClean="0"/>
            <a:t>Penelitian</a:t>
          </a:r>
          <a:endParaRPr lang="en-US" dirty="0"/>
        </a:p>
      </dgm:t>
    </dgm:pt>
    <dgm:pt modelId="{9AF2397C-4893-40FF-942F-F605C58DA919}" type="parTrans" cxnId="{0DA46996-414D-48EE-B2E3-50F583B79D4B}">
      <dgm:prSet/>
      <dgm:spPr/>
      <dgm:t>
        <a:bodyPr/>
        <a:lstStyle/>
        <a:p>
          <a:endParaRPr lang="en-US"/>
        </a:p>
      </dgm:t>
    </dgm:pt>
    <dgm:pt modelId="{C82BBBF5-B34F-44DE-9734-A4CAD03C633D}" type="sibTrans" cxnId="{0DA46996-414D-48EE-B2E3-50F583B79D4B}">
      <dgm:prSet/>
      <dgm:spPr/>
      <dgm:t>
        <a:bodyPr/>
        <a:lstStyle/>
        <a:p>
          <a:endParaRPr lang="en-US"/>
        </a:p>
      </dgm:t>
    </dgm:pt>
    <dgm:pt modelId="{FA60DCE1-CA6D-4626-A16B-47F18D7806EC}">
      <dgm:prSet phldrT="[Text]" custT="1"/>
      <dgm:spPr/>
      <dgm:t>
        <a:bodyPr/>
        <a:lstStyle/>
        <a:p>
          <a:r>
            <a:rPr lang="en-US" sz="1200" dirty="0" err="1" smtClean="0"/>
            <a:t>Dilakukan</a:t>
          </a:r>
          <a:r>
            <a:rPr lang="en-US" sz="1200" dirty="0" smtClean="0"/>
            <a:t> </a:t>
          </a:r>
          <a:r>
            <a:rPr lang="en-US" sz="1200" dirty="0" err="1" smtClean="0"/>
            <a:t>oleh</a:t>
          </a:r>
          <a:r>
            <a:rPr lang="en-US" sz="1200" dirty="0" smtClean="0"/>
            <a:t> </a:t>
          </a:r>
          <a:r>
            <a:rPr lang="en-US" sz="1200" dirty="0" err="1" smtClean="0"/>
            <a:t>Pengelola</a:t>
          </a:r>
          <a:r>
            <a:rPr lang="en-US" sz="1200" dirty="0" smtClean="0"/>
            <a:t> Bar</a:t>
          </a:r>
          <a:r>
            <a:rPr lang="id-ID" sz="1200" dirty="0" smtClean="0"/>
            <a:t>a</a:t>
          </a:r>
          <a:r>
            <a:rPr lang="en-US" sz="1200" dirty="0" err="1" smtClean="0"/>
            <a:t>ng</a:t>
          </a:r>
          <a:r>
            <a:rPr lang="en-US" sz="1200" dirty="0" smtClean="0"/>
            <a:t> </a:t>
          </a:r>
          <a:r>
            <a:rPr lang="en-US" sz="1200" dirty="0" err="1" smtClean="0"/>
            <a:t>terhadap</a:t>
          </a:r>
          <a:r>
            <a:rPr lang="en-US" sz="1200" dirty="0" smtClean="0"/>
            <a:t> </a:t>
          </a:r>
          <a:r>
            <a:rPr lang="en-US" sz="1200" dirty="0" err="1" smtClean="0"/>
            <a:t>kelengkapan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kesesuaian</a:t>
          </a:r>
          <a:r>
            <a:rPr lang="en-US" sz="1200" dirty="0" smtClean="0"/>
            <a:t> </a:t>
          </a:r>
          <a:r>
            <a:rPr lang="en-US" sz="1200" dirty="0" err="1" smtClean="0"/>
            <a:t>dokumen</a:t>
          </a:r>
          <a:r>
            <a:rPr lang="en-US" sz="1200" dirty="0" smtClean="0"/>
            <a:t>.</a:t>
          </a:r>
          <a:endParaRPr lang="en-US" sz="1200" dirty="0"/>
        </a:p>
      </dgm:t>
    </dgm:pt>
    <dgm:pt modelId="{DB573656-6C5A-4465-B672-1138C738A9AB}" type="parTrans" cxnId="{038EB67B-11D7-4458-97A8-A88129D19FD7}">
      <dgm:prSet/>
      <dgm:spPr/>
      <dgm:t>
        <a:bodyPr/>
        <a:lstStyle/>
        <a:p>
          <a:endParaRPr lang="en-US"/>
        </a:p>
      </dgm:t>
    </dgm:pt>
    <dgm:pt modelId="{C655F397-A9C1-4E8F-AAA9-508C7E8CB424}" type="sibTrans" cxnId="{038EB67B-11D7-4458-97A8-A88129D19FD7}">
      <dgm:prSet/>
      <dgm:spPr/>
      <dgm:t>
        <a:bodyPr/>
        <a:lstStyle/>
        <a:p>
          <a:endParaRPr lang="en-US"/>
        </a:p>
      </dgm:t>
    </dgm:pt>
    <dgm:pt modelId="{6319F2A7-8C20-40E4-A248-007834FDDE1C}">
      <dgm:prSet phldrT="[Text]"/>
      <dgm:spPr/>
      <dgm:t>
        <a:bodyPr/>
        <a:lstStyle/>
        <a:p>
          <a:r>
            <a:rPr lang="en-US" dirty="0" err="1" smtClean="0"/>
            <a:t>Persetujuan</a:t>
          </a:r>
          <a:endParaRPr lang="en-US" dirty="0"/>
        </a:p>
      </dgm:t>
    </dgm:pt>
    <dgm:pt modelId="{2A55122B-FF33-4244-91E8-87B6AB1040EE}" type="parTrans" cxnId="{38C94392-1C7C-4C25-9945-593F23C0CE13}">
      <dgm:prSet/>
      <dgm:spPr/>
      <dgm:t>
        <a:bodyPr/>
        <a:lstStyle/>
        <a:p>
          <a:endParaRPr lang="en-US"/>
        </a:p>
      </dgm:t>
    </dgm:pt>
    <dgm:pt modelId="{12C6E50F-C658-43BA-B31F-35DD39A84899}" type="sibTrans" cxnId="{38C94392-1C7C-4C25-9945-593F23C0CE13}">
      <dgm:prSet/>
      <dgm:spPr/>
      <dgm:t>
        <a:bodyPr/>
        <a:lstStyle/>
        <a:p>
          <a:endParaRPr lang="en-US"/>
        </a:p>
      </dgm:t>
    </dgm:pt>
    <dgm:pt modelId="{B0C6EC68-EFF8-49FD-9BBA-5664CF8BDC83}">
      <dgm:prSet phldrT="[Text]" custT="1"/>
      <dgm:spPr/>
      <dgm:t>
        <a:bodyPr/>
        <a:lstStyle/>
        <a:p>
          <a:r>
            <a:rPr lang="en-US" sz="1200" dirty="0" err="1" smtClean="0"/>
            <a:t>Persetujuan</a:t>
          </a:r>
          <a:r>
            <a:rPr lang="en-US" sz="1200" dirty="0" smtClean="0"/>
            <a:t> </a:t>
          </a:r>
          <a:r>
            <a:rPr lang="en-US" sz="1200" dirty="0" err="1" smtClean="0"/>
            <a:t>dituangkan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</a:t>
          </a:r>
          <a:r>
            <a:rPr lang="en-US" sz="1200" dirty="0" err="1" smtClean="0"/>
            <a:t>surat</a:t>
          </a:r>
          <a:r>
            <a:rPr lang="en-US" sz="1200" dirty="0" smtClean="0"/>
            <a:t> </a:t>
          </a:r>
          <a:r>
            <a:rPr lang="en-US" sz="1200" dirty="0" err="1" smtClean="0"/>
            <a:t>persetujuan</a:t>
          </a:r>
          <a:r>
            <a:rPr lang="en-US" sz="1200" dirty="0" smtClean="0"/>
            <a:t> </a:t>
          </a:r>
          <a:r>
            <a:rPr lang="en-US" sz="1200" dirty="0" err="1" smtClean="0"/>
            <a:t>yagn</a:t>
          </a:r>
          <a:r>
            <a:rPr lang="en-US" sz="1200" dirty="0" smtClean="0"/>
            <a:t> </a:t>
          </a:r>
          <a:r>
            <a:rPr lang="en-US" sz="1200" dirty="0" err="1" smtClean="0"/>
            <a:t>didasarkan</a:t>
          </a:r>
          <a:r>
            <a:rPr lang="en-US" sz="1200" dirty="0" smtClean="0"/>
            <a:t> </a:t>
          </a:r>
          <a:r>
            <a:rPr lang="en-US" sz="1200" dirty="0" err="1" smtClean="0"/>
            <a:t>pada</a:t>
          </a:r>
          <a:r>
            <a:rPr lang="en-US" sz="1200" dirty="0" smtClean="0"/>
            <a:t> </a:t>
          </a:r>
          <a:r>
            <a:rPr lang="en-US" sz="1200" dirty="0" err="1" smtClean="0"/>
            <a:t>hasil</a:t>
          </a:r>
          <a:r>
            <a:rPr lang="en-US" sz="1200" dirty="0" smtClean="0"/>
            <a:t> </a:t>
          </a:r>
          <a:r>
            <a:rPr lang="en-US" sz="1200" dirty="0" err="1" smtClean="0"/>
            <a:t>penelitian</a:t>
          </a:r>
          <a:endParaRPr lang="en-US" sz="1200" dirty="0"/>
        </a:p>
      </dgm:t>
    </dgm:pt>
    <dgm:pt modelId="{DCCCCAD6-1274-437E-B482-EA1C2547A625}" type="parTrans" cxnId="{F4E61C40-63B8-47D0-9FB9-5E44011F33C3}">
      <dgm:prSet/>
      <dgm:spPr/>
      <dgm:t>
        <a:bodyPr/>
        <a:lstStyle/>
        <a:p>
          <a:endParaRPr lang="en-US"/>
        </a:p>
      </dgm:t>
    </dgm:pt>
    <dgm:pt modelId="{E9700B8A-7DD6-43CB-924D-57D67418B4C5}" type="sibTrans" cxnId="{F4E61C40-63B8-47D0-9FB9-5E44011F33C3}">
      <dgm:prSet/>
      <dgm:spPr/>
      <dgm:t>
        <a:bodyPr/>
        <a:lstStyle/>
        <a:p>
          <a:endParaRPr lang="en-US"/>
        </a:p>
      </dgm:t>
    </dgm:pt>
    <dgm:pt modelId="{388A2467-81C5-4C5A-BB00-A3E76D28BAA0}">
      <dgm:prSet phldrT="[Text]" custT="1"/>
      <dgm:spPr/>
      <dgm:t>
        <a:bodyPr/>
        <a:lstStyle/>
        <a:p>
          <a:r>
            <a:rPr lang="en-US" sz="1200" dirty="0" err="1" smtClean="0"/>
            <a:t>Permohonan</a:t>
          </a:r>
          <a:r>
            <a:rPr lang="en-US" sz="1200" dirty="0" smtClean="0"/>
            <a:t> </a:t>
          </a:r>
          <a:r>
            <a:rPr lang="en-US" sz="1200" dirty="0" err="1" smtClean="0"/>
            <a:t>dilengkapi</a:t>
          </a:r>
          <a:r>
            <a:rPr lang="en-US" sz="1200" dirty="0" smtClean="0"/>
            <a:t> </a:t>
          </a:r>
          <a:r>
            <a:rPr lang="en-US" sz="1200" dirty="0" err="1" smtClean="0"/>
            <a:t>dengan</a:t>
          </a:r>
          <a:r>
            <a:rPr lang="en-US" sz="1200" dirty="0" smtClean="0"/>
            <a:t> </a:t>
          </a:r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keputusan</a:t>
          </a:r>
          <a:r>
            <a:rPr lang="en-US" sz="1200" dirty="0" smtClean="0"/>
            <a:t> </a:t>
          </a:r>
          <a:r>
            <a:rPr lang="en-US" sz="1200" dirty="0" err="1" smtClean="0"/>
            <a:t>Penetapan</a:t>
          </a:r>
          <a:r>
            <a:rPr lang="en-US" sz="1200" dirty="0" smtClean="0"/>
            <a:t> status BMN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surat</a:t>
          </a:r>
          <a:r>
            <a:rPr lang="en-US" sz="1200" dirty="0" smtClean="0"/>
            <a:t> </a:t>
          </a:r>
          <a:r>
            <a:rPr lang="en-US" sz="1200" dirty="0" err="1" smtClean="0"/>
            <a:t>permintaan</a:t>
          </a:r>
          <a:r>
            <a:rPr lang="en-US" sz="1200" dirty="0" smtClean="0"/>
            <a:t> </a:t>
          </a:r>
          <a:r>
            <a:rPr lang="en-US" sz="1200" dirty="0" err="1" smtClean="0"/>
            <a:t>Penggunaan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r>
            <a:rPr lang="en-US" sz="1200" dirty="0" smtClean="0"/>
            <a:t> BMN </a:t>
          </a:r>
          <a:r>
            <a:rPr lang="en-US" sz="1200" dirty="0" err="1" smtClean="0"/>
            <a:t>dari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akan</a:t>
          </a:r>
          <a:r>
            <a:rPr lang="en-US" sz="1200" dirty="0" smtClean="0"/>
            <a:t> </a:t>
          </a:r>
          <a:r>
            <a:rPr lang="en-US" sz="1200" dirty="0" err="1" smtClean="0"/>
            <a:t>menggunakan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r>
            <a:rPr lang="en-US" sz="1200" dirty="0" smtClean="0"/>
            <a:t>.</a:t>
          </a:r>
          <a:endParaRPr lang="en-US" sz="1200" dirty="0"/>
        </a:p>
      </dgm:t>
    </dgm:pt>
    <dgm:pt modelId="{6F9BB09B-E7D7-4EAB-8DDD-C46657A8D8DE}" type="parTrans" cxnId="{A338A4B7-FEC4-491A-B75C-628088E966AC}">
      <dgm:prSet/>
      <dgm:spPr/>
      <dgm:t>
        <a:bodyPr/>
        <a:lstStyle/>
        <a:p>
          <a:endParaRPr lang="en-US"/>
        </a:p>
      </dgm:t>
    </dgm:pt>
    <dgm:pt modelId="{C57378CB-8B61-495F-B12B-48519975CD19}" type="sibTrans" cxnId="{A338A4B7-FEC4-491A-B75C-628088E966AC}">
      <dgm:prSet/>
      <dgm:spPr/>
      <dgm:t>
        <a:bodyPr/>
        <a:lstStyle/>
        <a:p>
          <a:endParaRPr lang="en-US"/>
        </a:p>
      </dgm:t>
    </dgm:pt>
    <dgm:pt modelId="{49CD9079-A94C-49B3-A3C8-44BA7DA4536B}">
      <dgm:prSet phldrT="[Text]" custT="1"/>
      <dgm:spPr/>
      <dgm:t>
        <a:bodyPr/>
        <a:lstStyle/>
        <a:p>
          <a:r>
            <a:rPr lang="en-US" sz="1200" dirty="0" err="1" smtClean="0"/>
            <a:t>Pengelola</a:t>
          </a:r>
          <a:r>
            <a:rPr lang="en-US" sz="1200" dirty="0" smtClean="0"/>
            <a:t> </a:t>
          </a:r>
          <a:r>
            <a:rPr lang="en-US" sz="1200" dirty="0" err="1" smtClean="0"/>
            <a:t>dapat</a:t>
          </a:r>
          <a:r>
            <a:rPr lang="en-US" sz="1200" dirty="0" smtClean="0"/>
            <a:t> </a:t>
          </a:r>
          <a:r>
            <a:rPr lang="en-US" sz="1200" dirty="0" err="1" smtClean="0"/>
            <a:t>meminta</a:t>
          </a:r>
          <a:r>
            <a:rPr lang="en-US" sz="1200" dirty="0" smtClean="0"/>
            <a:t> </a:t>
          </a:r>
          <a:r>
            <a:rPr lang="en-US" sz="1200" dirty="0" err="1" smtClean="0"/>
            <a:t>keterangan</a:t>
          </a:r>
          <a:r>
            <a:rPr lang="en-US" sz="1200" dirty="0" smtClean="0"/>
            <a:t>  </a:t>
          </a:r>
          <a:r>
            <a:rPr lang="en-US" sz="1200" dirty="0" err="1" smtClean="0"/>
            <a:t>kepada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mengajukan</a:t>
          </a:r>
          <a:r>
            <a:rPr lang="en-US" sz="1200" dirty="0" smtClean="0"/>
            <a:t> ,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konfirmasi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klarifikasi</a:t>
          </a:r>
          <a:r>
            <a:rPr lang="en-US" sz="1200" dirty="0" smtClean="0"/>
            <a:t> </a:t>
          </a:r>
          <a:r>
            <a:rPr lang="en-US" sz="1200" dirty="0" err="1" smtClean="0"/>
            <a:t>terhadap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akan</a:t>
          </a:r>
          <a:r>
            <a:rPr lang="en-US" sz="1200" dirty="0" smtClean="0"/>
            <a:t> </a:t>
          </a:r>
          <a:r>
            <a:rPr lang="en-US" sz="1200" dirty="0" err="1" smtClean="0"/>
            <a:t>menggunakan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r>
            <a:rPr lang="en-US" sz="1200" dirty="0" smtClean="0"/>
            <a:t>.</a:t>
          </a:r>
          <a:endParaRPr lang="en-US" sz="1200" dirty="0"/>
        </a:p>
      </dgm:t>
    </dgm:pt>
    <dgm:pt modelId="{B933A723-ED03-4276-8D54-CB0C959A050E}" type="parTrans" cxnId="{575E59B3-3A32-45CA-BEC8-ED54616827F8}">
      <dgm:prSet/>
      <dgm:spPr/>
      <dgm:t>
        <a:bodyPr/>
        <a:lstStyle/>
        <a:p>
          <a:endParaRPr lang="en-US"/>
        </a:p>
      </dgm:t>
    </dgm:pt>
    <dgm:pt modelId="{D639FFA7-B193-473B-9E43-DEEE8F256072}" type="sibTrans" cxnId="{575E59B3-3A32-45CA-BEC8-ED54616827F8}">
      <dgm:prSet/>
      <dgm:spPr/>
      <dgm:t>
        <a:bodyPr/>
        <a:lstStyle/>
        <a:p>
          <a:endParaRPr lang="en-US"/>
        </a:p>
      </dgm:t>
    </dgm:pt>
    <dgm:pt modelId="{48579AB4-874F-43C7-9A0D-6FDF9BC4BDB6}">
      <dgm:prSet phldrT="[Text]" custT="1"/>
      <dgm:spPr/>
      <dgm:t>
        <a:bodyPr/>
        <a:lstStyle/>
        <a:p>
          <a:r>
            <a:rPr lang="en-US" sz="1200" dirty="0" err="1" smtClean="0"/>
            <a:t>Persetujuan</a:t>
          </a:r>
          <a:r>
            <a:rPr lang="en-US" sz="1200" dirty="0" smtClean="0"/>
            <a:t> </a:t>
          </a:r>
          <a:r>
            <a:rPr lang="en-US" sz="1200" dirty="0" err="1" smtClean="0"/>
            <a:t>sekurang-kurangnya</a:t>
          </a:r>
          <a:r>
            <a:rPr lang="en-US" sz="1200" dirty="0" smtClean="0"/>
            <a:t> </a:t>
          </a:r>
          <a:r>
            <a:rPr lang="en-US" sz="1200" dirty="0" err="1" smtClean="0"/>
            <a:t>memuat</a:t>
          </a:r>
          <a:r>
            <a:rPr lang="en-US" sz="1200" dirty="0" smtClean="0"/>
            <a:t>:</a:t>
          </a:r>
          <a:endParaRPr lang="en-US" sz="1200" dirty="0"/>
        </a:p>
      </dgm:t>
    </dgm:pt>
    <dgm:pt modelId="{45C28FB6-AC50-4307-ADCF-007E35113B6E}" type="parTrans" cxnId="{D80ACCBE-9D08-4E4E-AFA5-89310270EB1D}">
      <dgm:prSet/>
      <dgm:spPr/>
      <dgm:t>
        <a:bodyPr/>
        <a:lstStyle/>
        <a:p>
          <a:endParaRPr lang="en-US"/>
        </a:p>
      </dgm:t>
    </dgm:pt>
    <dgm:pt modelId="{32FB3363-636F-4047-A433-457A0E00A939}" type="sibTrans" cxnId="{D80ACCBE-9D08-4E4E-AFA5-89310270EB1D}">
      <dgm:prSet/>
      <dgm:spPr/>
      <dgm:t>
        <a:bodyPr/>
        <a:lstStyle/>
        <a:p>
          <a:endParaRPr lang="en-US"/>
        </a:p>
      </dgm:t>
    </dgm:pt>
    <dgm:pt modelId="{3C4AAA50-5D89-4ACF-B597-A63D478E778E}">
      <dgm:prSet phldrT="[Text]" custT="1"/>
      <dgm:spPr/>
      <dgm:t>
        <a:bodyPr/>
        <a:lstStyle/>
        <a:p>
          <a:r>
            <a:rPr lang="en-US" sz="1200" dirty="0" smtClean="0"/>
            <a:t>Data BMN</a:t>
          </a:r>
          <a:endParaRPr lang="en-US" sz="1200" dirty="0"/>
        </a:p>
      </dgm:t>
    </dgm:pt>
    <dgm:pt modelId="{8FD9F09C-87F4-49AB-A0B1-CE0D1A8BE831}" type="parTrans" cxnId="{D1588238-0A69-4CA8-AD1B-5C5AA3F0622B}">
      <dgm:prSet/>
      <dgm:spPr/>
      <dgm:t>
        <a:bodyPr/>
        <a:lstStyle/>
        <a:p>
          <a:endParaRPr lang="en-US"/>
        </a:p>
      </dgm:t>
    </dgm:pt>
    <dgm:pt modelId="{70BEF977-3959-4571-BB2F-2D7D01F4EBC3}" type="sibTrans" cxnId="{D1588238-0A69-4CA8-AD1B-5C5AA3F0622B}">
      <dgm:prSet/>
      <dgm:spPr/>
      <dgm:t>
        <a:bodyPr/>
        <a:lstStyle/>
        <a:p>
          <a:endParaRPr lang="en-US"/>
        </a:p>
      </dgm:t>
    </dgm:pt>
    <dgm:pt modelId="{DF333470-C918-4327-A958-E1D010EFA6CC}">
      <dgm:prSet phldrT="[Text]" custT="1"/>
      <dgm:spPr/>
      <dgm:t>
        <a:bodyPr/>
        <a:lstStyle/>
        <a:p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akan</a:t>
          </a:r>
          <a:r>
            <a:rPr lang="en-US" sz="1200" dirty="0" smtClean="0"/>
            <a:t> </a:t>
          </a:r>
          <a:r>
            <a:rPr lang="en-US" sz="1200" dirty="0" err="1" smtClean="0"/>
            <a:t>menggunakan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endParaRPr lang="en-US" sz="1200" dirty="0"/>
        </a:p>
      </dgm:t>
    </dgm:pt>
    <dgm:pt modelId="{0C7B7969-664C-46DC-9576-2C00DF373D0E}" type="parTrans" cxnId="{54234B73-40DF-452D-AA34-BDCEE396328D}">
      <dgm:prSet/>
      <dgm:spPr/>
      <dgm:t>
        <a:bodyPr/>
        <a:lstStyle/>
        <a:p>
          <a:endParaRPr lang="en-US"/>
        </a:p>
      </dgm:t>
    </dgm:pt>
    <dgm:pt modelId="{209FC917-18E4-423E-A8E1-CAE2545FFA2B}" type="sibTrans" cxnId="{54234B73-40DF-452D-AA34-BDCEE396328D}">
      <dgm:prSet/>
      <dgm:spPr/>
      <dgm:t>
        <a:bodyPr/>
        <a:lstStyle/>
        <a:p>
          <a:endParaRPr lang="en-US"/>
        </a:p>
      </dgm:t>
    </dgm:pt>
    <dgm:pt modelId="{B2BBE933-1CCD-4052-BE91-54D6883CA011}">
      <dgm:prSet phldrT="[Text]" custT="1"/>
      <dgm:spPr/>
      <dgm:t>
        <a:bodyPr/>
        <a:lstStyle/>
        <a:p>
          <a:r>
            <a:rPr lang="en-US" sz="1200" dirty="0" err="1" smtClean="0"/>
            <a:t>Kewajiban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menggunakan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endParaRPr lang="en-US" sz="1200" dirty="0"/>
        </a:p>
      </dgm:t>
    </dgm:pt>
    <dgm:pt modelId="{8B8868BF-6548-4FA1-A44B-D5B33FB5DA80}" type="parTrans" cxnId="{A48E2B7C-E67B-4D49-8057-D0A7312C69CD}">
      <dgm:prSet/>
      <dgm:spPr/>
      <dgm:t>
        <a:bodyPr/>
        <a:lstStyle/>
        <a:p>
          <a:endParaRPr lang="en-US"/>
        </a:p>
      </dgm:t>
    </dgm:pt>
    <dgm:pt modelId="{D86595E5-B85A-4E78-9620-EC716D41E363}" type="sibTrans" cxnId="{A48E2B7C-E67B-4D49-8057-D0A7312C69CD}">
      <dgm:prSet/>
      <dgm:spPr/>
      <dgm:t>
        <a:bodyPr/>
        <a:lstStyle/>
        <a:p>
          <a:endParaRPr lang="en-US"/>
        </a:p>
      </dgm:t>
    </dgm:pt>
    <dgm:pt modelId="{FF54A1CE-C912-4425-A19B-34A23CCCAE88}">
      <dgm:prSet phldrT="[Text]" custT="1"/>
      <dgm:spPr/>
      <dgm:t>
        <a:bodyPr/>
        <a:lstStyle/>
        <a:p>
          <a:r>
            <a:rPr lang="en-US" sz="1200" dirty="0" err="1" smtClean="0"/>
            <a:t>Jangka</a:t>
          </a:r>
          <a:r>
            <a:rPr lang="en-US" sz="1200" dirty="0" smtClean="0"/>
            <a:t> </a:t>
          </a:r>
          <a:r>
            <a:rPr lang="en-US" sz="1200" dirty="0" err="1" smtClean="0"/>
            <a:t>waktu</a:t>
          </a:r>
          <a:endParaRPr lang="en-US" sz="1200" dirty="0"/>
        </a:p>
      </dgm:t>
    </dgm:pt>
    <dgm:pt modelId="{3FF435B1-E973-4300-9DBA-E6AC33593611}" type="parTrans" cxnId="{0AB92A66-1DC5-484D-895D-57A1AB34D4DB}">
      <dgm:prSet/>
      <dgm:spPr/>
      <dgm:t>
        <a:bodyPr/>
        <a:lstStyle/>
        <a:p>
          <a:endParaRPr lang="en-US"/>
        </a:p>
      </dgm:t>
    </dgm:pt>
    <dgm:pt modelId="{5E0C938E-4F25-40D3-96F4-B79439F9A51A}" type="sibTrans" cxnId="{0AB92A66-1DC5-484D-895D-57A1AB34D4DB}">
      <dgm:prSet/>
      <dgm:spPr/>
      <dgm:t>
        <a:bodyPr/>
        <a:lstStyle/>
        <a:p>
          <a:endParaRPr lang="en-US"/>
        </a:p>
      </dgm:t>
    </dgm:pt>
    <dgm:pt modelId="{ADF49F47-87CD-4AC3-93DA-C4D32EAB6BCA}">
      <dgm:prSet phldrT="[Text]" custT="1"/>
      <dgm:spPr/>
      <dgm:t>
        <a:bodyPr/>
        <a:lstStyle/>
        <a:p>
          <a:r>
            <a:rPr lang="en-US" sz="1200" dirty="0" err="1" smtClean="0"/>
            <a:t>Pembebanan</a:t>
          </a:r>
          <a:r>
            <a:rPr lang="en-US" sz="1200" dirty="0" smtClean="0"/>
            <a:t> </a:t>
          </a:r>
          <a:r>
            <a:rPr lang="en-US" sz="1200" dirty="0" err="1" smtClean="0"/>
            <a:t>biaya</a:t>
          </a:r>
          <a:r>
            <a:rPr lang="en-US" sz="1200" dirty="0" smtClean="0"/>
            <a:t> </a:t>
          </a:r>
          <a:r>
            <a:rPr lang="en-US" sz="1200" dirty="0" err="1" smtClean="0"/>
            <a:t>pemeliharaan</a:t>
          </a:r>
          <a:endParaRPr lang="en-US" sz="1200" dirty="0"/>
        </a:p>
      </dgm:t>
    </dgm:pt>
    <dgm:pt modelId="{33DD8658-FD2F-4482-B2DA-F6B577747478}" type="parTrans" cxnId="{3D3E65AE-5AFE-4229-834B-C6DC4B05F342}">
      <dgm:prSet/>
      <dgm:spPr/>
      <dgm:t>
        <a:bodyPr/>
        <a:lstStyle/>
        <a:p>
          <a:endParaRPr lang="en-US"/>
        </a:p>
      </dgm:t>
    </dgm:pt>
    <dgm:pt modelId="{80DC93B0-EAD7-4261-81D0-71DC270F8671}" type="sibTrans" cxnId="{3D3E65AE-5AFE-4229-834B-C6DC4B05F342}">
      <dgm:prSet/>
      <dgm:spPr/>
      <dgm:t>
        <a:bodyPr/>
        <a:lstStyle/>
        <a:p>
          <a:endParaRPr lang="en-US"/>
        </a:p>
      </dgm:t>
    </dgm:pt>
    <dgm:pt modelId="{7EF06D75-D709-49E3-8A72-DD99B6C99E18}">
      <dgm:prSet phldrT="[Text]" custT="1"/>
      <dgm:spPr/>
      <dgm:t>
        <a:bodyPr/>
        <a:lstStyle/>
        <a:p>
          <a:r>
            <a:rPr lang="en-US" sz="1200" dirty="0" err="1" smtClean="0"/>
            <a:t>Kewajiban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meindaklanjuti</a:t>
          </a:r>
          <a:r>
            <a:rPr lang="en-US" sz="1200" dirty="0" smtClean="0"/>
            <a:t> </a:t>
          </a:r>
          <a:r>
            <a:rPr lang="en-US" sz="1200" dirty="0" err="1" smtClean="0"/>
            <a:t>dengan</a:t>
          </a:r>
          <a:r>
            <a:rPr lang="en-US" sz="1200" dirty="0" smtClean="0"/>
            <a:t> </a:t>
          </a:r>
          <a:r>
            <a:rPr lang="en-US" sz="1200" dirty="0" err="1" smtClean="0"/>
            <a:t>perjanjian</a:t>
          </a:r>
          <a:r>
            <a:rPr lang="en-US" sz="1200" dirty="0" smtClean="0"/>
            <a:t>.</a:t>
          </a:r>
          <a:endParaRPr lang="en-US" sz="1200" dirty="0"/>
        </a:p>
      </dgm:t>
    </dgm:pt>
    <dgm:pt modelId="{3F6F1814-BC93-4A72-AB47-BDCE3075AA82}" type="parTrans" cxnId="{D3EDDB98-19D2-4765-AF1F-AB50B3A69473}">
      <dgm:prSet/>
      <dgm:spPr/>
      <dgm:t>
        <a:bodyPr/>
        <a:lstStyle/>
        <a:p>
          <a:endParaRPr lang="en-US"/>
        </a:p>
      </dgm:t>
    </dgm:pt>
    <dgm:pt modelId="{351672FF-62E3-4F03-B4EB-AFF99980A7BA}" type="sibTrans" cxnId="{D3EDDB98-19D2-4765-AF1F-AB50B3A69473}">
      <dgm:prSet/>
      <dgm:spPr/>
      <dgm:t>
        <a:bodyPr/>
        <a:lstStyle/>
        <a:p>
          <a:endParaRPr lang="en-US"/>
        </a:p>
      </dgm:t>
    </dgm:pt>
    <dgm:pt modelId="{894EBB62-0897-4797-AD81-7D306FF9E038}" type="pres">
      <dgm:prSet presAssocID="{C04D644C-9340-4DD7-B166-467AFBD358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A601DC-E1A5-4001-B302-3CD47ACF63C8}" type="pres">
      <dgm:prSet presAssocID="{C04D644C-9340-4DD7-B166-467AFBD35817}" presName="tSp" presStyleCnt="0"/>
      <dgm:spPr/>
    </dgm:pt>
    <dgm:pt modelId="{8B86BBFC-38CF-440C-9667-E3CF1FC535C0}" type="pres">
      <dgm:prSet presAssocID="{C04D644C-9340-4DD7-B166-467AFBD35817}" presName="bSp" presStyleCnt="0"/>
      <dgm:spPr/>
    </dgm:pt>
    <dgm:pt modelId="{2E8B9A84-3D6D-4BCB-8ED1-FEFD984B6F10}" type="pres">
      <dgm:prSet presAssocID="{C04D644C-9340-4DD7-B166-467AFBD35817}" presName="process" presStyleCnt="0"/>
      <dgm:spPr/>
    </dgm:pt>
    <dgm:pt modelId="{8BC4CDA6-6D20-4420-A01E-635A109DF9CA}" type="pres">
      <dgm:prSet presAssocID="{BB5C6FA2-531F-473A-BECB-B7FA8D392500}" presName="composite1" presStyleCnt="0"/>
      <dgm:spPr/>
    </dgm:pt>
    <dgm:pt modelId="{1009F61E-560A-49C1-B52D-E9413EE0FDBB}" type="pres">
      <dgm:prSet presAssocID="{BB5C6FA2-531F-473A-BECB-B7FA8D392500}" presName="dummyNode1" presStyleLbl="node1" presStyleIdx="0" presStyleCnt="3"/>
      <dgm:spPr/>
    </dgm:pt>
    <dgm:pt modelId="{995070D0-EFD8-4626-B3F9-E867A3733B7B}" type="pres">
      <dgm:prSet presAssocID="{BB5C6FA2-531F-473A-BECB-B7FA8D392500}" presName="childNode1" presStyleLbl="bgAcc1" presStyleIdx="0" presStyleCnt="3" custScaleX="123209" custScaleY="172836" custLinFactNeighborX="-63" custLinFactNeighborY="-36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FDEF9-469D-48D0-AAF3-8509E46D9ACC}" type="pres">
      <dgm:prSet presAssocID="{BB5C6FA2-531F-473A-BECB-B7FA8D39250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588E1-99F4-46F6-A528-52E276F8C911}" type="pres">
      <dgm:prSet presAssocID="{BB5C6FA2-531F-473A-BECB-B7FA8D392500}" presName="parentNode1" presStyleLbl="node1" presStyleIdx="0" presStyleCnt="3" custLinFactNeighborX="-10675" custLinFactNeighborY="-94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EC5F3-1979-42CD-9FE8-BDCC81394489}" type="pres">
      <dgm:prSet presAssocID="{BB5C6FA2-531F-473A-BECB-B7FA8D392500}" presName="connSite1" presStyleCnt="0"/>
      <dgm:spPr/>
    </dgm:pt>
    <dgm:pt modelId="{54D45F7F-6BC0-4F3E-BE1A-FCD946B82432}" type="pres">
      <dgm:prSet presAssocID="{14A2FCA7-EE44-4136-8366-D17B7DE755D9}" presName="Name9" presStyleLbl="sibTrans2D1" presStyleIdx="0" presStyleCnt="2" custLinFactNeighborX="-7869" custLinFactNeighborY="14688"/>
      <dgm:spPr/>
      <dgm:t>
        <a:bodyPr/>
        <a:lstStyle/>
        <a:p>
          <a:endParaRPr lang="en-US"/>
        </a:p>
      </dgm:t>
    </dgm:pt>
    <dgm:pt modelId="{95FED8D9-86B5-4E0D-A0C1-A8E70AB5729E}" type="pres">
      <dgm:prSet presAssocID="{3B9077CF-B93A-4750-92B6-C26A3E651EA5}" presName="composite2" presStyleCnt="0"/>
      <dgm:spPr/>
    </dgm:pt>
    <dgm:pt modelId="{69105265-79B5-44F0-B078-AF334F1782A5}" type="pres">
      <dgm:prSet presAssocID="{3B9077CF-B93A-4750-92B6-C26A3E651EA5}" presName="dummyNode2" presStyleLbl="node1" presStyleIdx="0" presStyleCnt="3"/>
      <dgm:spPr/>
    </dgm:pt>
    <dgm:pt modelId="{5E03D1F0-1894-4760-B376-B458BB145BBC}" type="pres">
      <dgm:prSet presAssocID="{3B9077CF-B93A-4750-92B6-C26A3E651EA5}" presName="childNode2" presStyleLbl="bgAcc1" presStyleIdx="1" presStyleCnt="3" custScaleY="180408" custLinFactNeighborX="2667" custLinFactNeighborY="24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7D1C5-3780-4C3A-BB70-69D607D8CE73}" type="pres">
      <dgm:prSet presAssocID="{3B9077CF-B93A-4750-92B6-C26A3E651EA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1FC44-3F0A-4D66-A215-9E2D26533ABF}" type="pres">
      <dgm:prSet presAssocID="{3B9077CF-B93A-4750-92B6-C26A3E651EA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58833-FCF0-463E-AD54-159850A56BD8}" type="pres">
      <dgm:prSet presAssocID="{3B9077CF-B93A-4750-92B6-C26A3E651EA5}" presName="connSite2" presStyleCnt="0"/>
      <dgm:spPr/>
    </dgm:pt>
    <dgm:pt modelId="{D377FCB7-90B7-4023-827C-0153ED50532C}" type="pres">
      <dgm:prSet presAssocID="{C82BBBF5-B34F-44DE-9734-A4CAD03C633D}" presName="Name18" presStyleLbl="sibTrans2D1" presStyleIdx="1" presStyleCnt="2" custLinFactNeighborX="-16072" custLinFactNeighborY="-13484"/>
      <dgm:spPr/>
      <dgm:t>
        <a:bodyPr/>
        <a:lstStyle/>
        <a:p>
          <a:endParaRPr lang="en-US"/>
        </a:p>
      </dgm:t>
    </dgm:pt>
    <dgm:pt modelId="{C84880B9-D520-48D7-B6EE-36A0BDAEF639}" type="pres">
      <dgm:prSet presAssocID="{6319F2A7-8C20-40E4-A248-007834FDDE1C}" presName="composite1" presStyleCnt="0"/>
      <dgm:spPr/>
    </dgm:pt>
    <dgm:pt modelId="{F10FF6E9-819D-4B3A-B986-75939C9267FF}" type="pres">
      <dgm:prSet presAssocID="{6319F2A7-8C20-40E4-A248-007834FDDE1C}" presName="dummyNode1" presStyleLbl="node1" presStyleIdx="1" presStyleCnt="3"/>
      <dgm:spPr/>
    </dgm:pt>
    <dgm:pt modelId="{6D97F48F-4648-4B1E-9E10-8F9FC780518B}" type="pres">
      <dgm:prSet presAssocID="{6319F2A7-8C20-40E4-A248-007834FDDE1C}" presName="childNode1" presStyleLbl="bgAcc1" presStyleIdx="2" presStyleCnt="3" custScaleX="120335" custScaleY="181952" custLinFactNeighborX="-3987" custLinFactNeighborY="3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04072-9875-492F-82C7-3FD45BD5970A}" type="pres">
      <dgm:prSet presAssocID="{6319F2A7-8C20-40E4-A248-007834FDDE1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5D6CC-D98B-4BE9-B53A-D3466FE5B740}" type="pres">
      <dgm:prSet presAssocID="{6319F2A7-8C20-40E4-A248-007834FDDE1C}" presName="parentNode1" presStyleLbl="node1" presStyleIdx="2" presStyleCnt="3" custLinFactY="38912" custLinFactNeighborX="-466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1B8F3-973A-4E59-8787-0C6C943C6D07}" type="pres">
      <dgm:prSet presAssocID="{6319F2A7-8C20-40E4-A248-007834FDDE1C}" presName="connSite1" presStyleCnt="0"/>
      <dgm:spPr/>
    </dgm:pt>
  </dgm:ptLst>
  <dgm:cxnLst>
    <dgm:cxn modelId="{700B5C9F-4FF7-4B7F-A894-3E054EAF280F}" type="presOf" srcId="{49CD9079-A94C-49B3-A3C8-44BA7DA4536B}" destId="{7417D1C5-3780-4C3A-BB70-69D607D8CE73}" srcOrd="1" destOrd="1" presId="urn:microsoft.com/office/officeart/2005/8/layout/hProcess4"/>
    <dgm:cxn modelId="{BB2B7CA8-EFA8-44E5-82A7-0D84CC487A30}" type="presOf" srcId="{B2BBE933-1CCD-4052-BE91-54D6883CA011}" destId="{97804072-9875-492F-82C7-3FD45BD5970A}" srcOrd="1" destOrd="4" presId="urn:microsoft.com/office/officeart/2005/8/layout/hProcess4"/>
    <dgm:cxn modelId="{54234B73-40DF-452D-AA34-BDCEE396328D}" srcId="{48579AB4-874F-43C7-9A0D-6FDF9BC4BDB6}" destId="{DF333470-C918-4327-A958-E1D010EFA6CC}" srcOrd="1" destOrd="0" parTransId="{0C7B7969-664C-46DC-9576-2C00DF373D0E}" sibTransId="{209FC917-18E4-423E-A8E1-CAE2545FFA2B}"/>
    <dgm:cxn modelId="{8C0A6716-6AE9-40C7-B292-61D12216575C}" srcId="{BB5C6FA2-531F-473A-BECB-B7FA8D392500}" destId="{E53589FC-4B6C-4D17-812D-9E249966A4C3}" srcOrd="0" destOrd="0" parTransId="{64D89754-9B29-4DD7-AF04-449E33E46882}" sibTransId="{20927F1D-9439-471E-8420-E930DED73EC8}"/>
    <dgm:cxn modelId="{575E59B3-3A32-45CA-BEC8-ED54616827F8}" srcId="{3B9077CF-B93A-4750-92B6-C26A3E651EA5}" destId="{49CD9079-A94C-49B3-A3C8-44BA7DA4536B}" srcOrd="1" destOrd="0" parTransId="{B933A723-ED03-4276-8D54-CB0C959A050E}" sibTransId="{D639FFA7-B193-473B-9E43-DEEE8F256072}"/>
    <dgm:cxn modelId="{58F03532-346A-4C86-B62B-DA6B7EF2DE4F}" type="presOf" srcId="{2D961C26-9320-464F-8A72-079EA61E53D4}" destId="{C11FDEF9-469D-48D0-AAF3-8509E46D9ACC}" srcOrd="1" destOrd="1" presId="urn:microsoft.com/office/officeart/2005/8/layout/hProcess4"/>
    <dgm:cxn modelId="{0E29535A-4C3F-480C-A137-69DE133A8621}" type="presOf" srcId="{B0C6EC68-EFF8-49FD-9BBA-5664CF8BDC83}" destId="{97804072-9875-492F-82C7-3FD45BD5970A}" srcOrd="1" destOrd="0" presId="urn:microsoft.com/office/officeart/2005/8/layout/hProcess4"/>
    <dgm:cxn modelId="{9696858F-A307-4921-B4A4-A8EFD888D45B}" type="presOf" srcId="{3C4AAA50-5D89-4ACF-B597-A63D478E778E}" destId="{6D97F48F-4648-4B1E-9E10-8F9FC780518B}" srcOrd="0" destOrd="2" presId="urn:microsoft.com/office/officeart/2005/8/layout/hProcess4"/>
    <dgm:cxn modelId="{5AEC3403-7510-477C-B0BD-975BCDDC8D5D}" type="presOf" srcId="{388A2467-81C5-4C5A-BB00-A3E76D28BAA0}" destId="{995070D0-EFD8-4626-B3F9-E867A3733B7B}" srcOrd="0" destOrd="2" presId="urn:microsoft.com/office/officeart/2005/8/layout/hProcess4"/>
    <dgm:cxn modelId="{287AF730-8CD0-448D-A65E-3C786E2B1F20}" type="presOf" srcId="{14A2FCA7-EE44-4136-8366-D17B7DE755D9}" destId="{54D45F7F-6BC0-4F3E-BE1A-FCD946B82432}" srcOrd="0" destOrd="0" presId="urn:microsoft.com/office/officeart/2005/8/layout/hProcess4"/>
    <dgm:cxn modelId="{38D196B7-E686-4882-845A-C636548F3B4B}" type="presOf" srcId="{C04D644C-9340-4DD7-B166-467AFBD35817}" destId="{894EBB62-0897-4797-AD81-7D306FF9E038}" srcOrd="0" destOrd="0" presId="urn:microsoft.com/office/officeart/2005/8/layout/hProcess4"/>
    <dgm:cxn modelId="{C50A4DE2-03FF-4EE2-A3E5-9D9FD168512D}" type="presOf" srcId="{3C4AAA50-5D89-4ACF-B597-A63D478E778E}" destId="{97804072-9875-492F-82C7-3FD45BD5970A}" srcOrd="1" destOrd="2" presId="urn:microsoft.com/office/officeart/2005/8/layout/hProcess4"/>
    <dgm:cxn modelId="{E4B91D16-C636-4BFC-BDDC-351EC099BA77}" type="presOf" srcId="{FF54A1CE-C912-4425-A19B-34A23CCCAE88}" destId="{97804072-9875-492F-82C7-3FD45BD5970A}" srcOrd="1" destOrd="5" presId="urn:microsoft.com/office/officeart/2005/8/layout/hProcess4"/>
    <dgm:cxn modelId="{D1588238-0A69-4CA8-AD1B-5C5AA3F0622B}" srcId="{48579AB4-874F-43C7-9A0D-6FDF9BC4BDB6}" destId="{3C4AAA50-5D89-4ACF-B597-A63D478E778E}" srcOrd="0" destOrd="0" parTransId="{8FD9F09C-87F4-49AB-A0B1-CE0D1A8BE831}" sibTransId="{70BEF977-3959-4571-BB2F-2D7D01F4EBC3}"/>
    <dgm:cxn modelId="{23A24789-3F34-439A-98DE-D087D588B43F}" type="presOf" srcId="{DF333470-C918-4327-A958-E1D010EFA6CC}" destId="{97804072-9875-492F-82C7-3FD45BD5970A}" srcOrd="1" destOrd="3" presId="urn:microsoft.com/office/officeart/2005/8/layout/hProcess4"/>
    <dgm:cxn modelId="{276DAF42-2A6F-4A17-965E-E5C9CEBD4048}" type="presOf" srcId="{49CD9079-A94C-49B3-A3C8-44BA7DA4536B}" destId="{5E03D1F0-1894-4760-B376-B458BB145BBC}" srcOrd="0" destOrd="1" presId="urn:microsoft.com/office/officeart/2005/8/layout/hProcess4"/>
    <dgm:cxn modelId="{D3EDDB98-19D2-4765-AF1F-AB50B3A69473}" srcId="{48579AB4-874F-43C7-9A0D-6FDF9BC4BDB6}" destId="{7EF06D75-D709-49E3-8A72-DD99B6C99E18}" srcOrd="5" destOrd="0" parTransId="{3F6F1814-BC93-4A72-AB47-BDCE3075AA82}" sibTransId="{351672FF-62E3-4F03-B4EB-AFF99980A7BA}"/>
    <dgm:cxn modelId="{D9F796E9-CA84-4BC7-ACA8-0BDEE73E6F9D}" type="presOf" srcId="{C82BBBF5-B34F-44DE-9734-A4CAD03C633D}" destId="{D377FCB7-90B7-4023-827C-0153ED50532C}" srcOrd="0" destOrd="0" presId="urn:microsoft.com/office/officeart/2005/8/layout/hProcess4"/>
    <dgm:cxn modelId="{A338A4B7-FEC4-491A-B75C-628088E966AC}" srcId="{BB5C6FA2-531F-473A-BECB-B7FA8D392500}" destId="{388A2467-81C5-4C5A-BB00-A3E76D28BAA0}" srcOrd="2" destOrd="0" parTransId="{6F9BB09B-E7D7-4EAB-8DDD-C46657A8D8DE}" sibTransId="{C57378CB-8B61-495F-B12B-48519975CD19}"/>
    <dgm:cxn modelId="{38C94392-1C7C-4C25-9945-593F23C0CE13}" srcId="{C04D644C-9340-4DD7-B166-467AFBD35817}" destId="{6319F2A7-8C20-40E4-A248-007834FDDE1C}" srcOrd="2" destOrd="0" parTransId="{2A55122B-FF33-4244-91E8-87B6AB1040EE}" sibTransId="{12C6E50F-C658-43BA-B31F-35DD39A84899}"/>
    <dgm:cxn modelId="{C975EBAD-C410-476F-B351-12BAF926B1A5}" type="presOf" srcId="{FF54A1CE-C912-4425-A19B-34A23CCCAE88}" destId="{6D97F48F-4648-4B1E-9E10-8F9FC780518B}" srcOrd="0" destOrd="5" presId="urn:microsoft.com/office/officeart/2005/8/layout/hProcess4"/>
    <dgm:cxn modelId="{CD4679AA-3000-47ED-B228-8BEAAA63EAED}" type="presOf" srcId="{B0C6EC68-EFF8-49FD-9BBA-5664CF8BDC83}" destId="{6D97F48F-4648-4B1E-9E10-8F9FC780518B}" srcOrd="0" destOrd="0" presId="urn:microsoft.com/office/officeart/2005/8/layout/hProcess4"/>
    <dgm:cxn modelId="{29CCE10B-BF51-48E6-8FF4-DF660149E298}" type="presOf" srcId="{7EF06D75-D709-49E3-8A72-DD99B6C99E18}" destId="{97804072-9875-492F-82C7-3FD45BD5970A}" srcOrd="1" destOrd="7" presId="urn:microsoft.com/office/officeart/2005/8/layout/hProcess4"/>
    <dgm:cxn modelId="{0276A7B8-D3B2-48B2-8D6A-3BC861D36D82}" type="presOf" srcId="{ADF49F47-87CD-4AC3-93DA-C4D32EAB6BCA}" destId="{6D97F48F-4648-4B1E-9E10-8F9FC780518B}" srcOrd="0" destOrd="6" presId="urn:microsoft.com/office/officeart/2005/8/layout/hProcess4"/>
    <dgm:cxn modelId="{F24B8447-A0E3-4219-BBBA-CFFF43AEECA4}" type="presOf" srcId="{E53589FC-4B6C-4D17-812D-9E249966A4C3}" destId="{C11FDEF9-469D-48D0-AAF3-8509E46D9ACC}" srcOrd="1" destOrd="0" presId="urn:microsoft.com/office/officeart/2005/8/layout/hProcess4"/>
    <dgm:cxn modelId="{3BE98E18-39EF-49CA-AC29-773790E8819C}" type="presOf" srcId="{2D961C26-9320-464F-8A72-079EA61E53D4}" destId="{995070D0-EFD8-4626-B3F9-E867A3733B7B}" srcOrd="0" destOrd="1" presId="urn:microsoft.com/office/officeart/2005/8/layout/hProcess4"/>
    <dgm:cxn modelId="{0AB92A66-1DC5-484D-895D-57A1AB34D4DB}" srcId="{48579AB4-874F-43C7-9A0D-6FDF9BC4BDB6}" destId="{FF54A1CE-C912-4425-A19B-34A23CCCAE88}" srcOrd="3" destOrd="0" parTransId="{3FF435B1-E973-4300-9DBA-E6AC33593611}" sibTransId="{5E0C938E-4F25-40D3-96F4-B79439F9A51A}"/>
    <dgm:cxn modelId="{D86A83B7-6F0E-4226-8822-56B306C1F424}" type="presOf" srcId="{48579AB4-874F-43C7-9A0D-6FDF9BC4BDB6}" destId="{97804072-9875-492F-82C7-3FD45BD5970A}" srcOrd="1" destOrd="1" presId="urn:microsoft.com/office/officeart/2005/8/layout/hProcess4"/>
    <dgm:cxn modelId="{157789EF-FE91-4CD1-954A-94544A57BE6A}" type="presOf" srcId="{48579AB4-874F-43C7-9A0D-6FDF9BC4BDB6}" destId="{6D97F48F-4648-4B1E-9E10-8F9FC780518B}" srcOrd="0" destOrd="1" presId="urn:microsoft.com/office/officeart/2005/8/layout/hProcess4"/>
    <dgm:cxn modelId="{3D3E65AE-5AFE-4229-834B-C6DC4B05F342}" srcId="{48579AB4-874F-43C7-9A0D-6FDF9BC4BDB6}" destId="{ADF49F47-87CD-4AC3-93DA-C4D32EAB6BCA}" srcOrd="4" destOrd="0" parTransId="{33DD8658-FD2F-4482-B2DA-F6B577747478}" sibTransId="{80DC93B0-EAD7-4261-81D0-71DC270F8671}"/>
    <dgm:cxn modelId="{A48E2B7C-E67B-4D49-8057-D0A7312C69CD}" srcId="{48579AB4-874F-43C7-9A0D-6FDF9BC4BDB6}" destId="{B2BBE933-1CCD-4052-BE91-54D6883CA011}" srcOrd="2" destOrd="0" parTransId="{8B8868BF-6548-4FA1-A44B-D5B33FB5DA80}" sibTransId="{D86595E5-B85A-4E78-9620-EC716D41E363}"/>
    <dgm:cxn modelId="{6E49B4E5-F120-4B6D-ABF7-C8B9852BCCF6}" type="presOf" srcId="{6319F2A7-8C20-40E4-A248-007834FDDE1C}" destId="{89D5D6CC-D98B-4BE9-B53A-D3466FE5B740}" srcOrd="0" destOrd="0" presId="urn:microsoft.com/office/officeart/2005/8/layout/hProcess4"/>
    <dgm:cxn modelId="{F1F55A01-9146-4889-8955-54229A412271}" srcId="{BB5C6FA2-531F-473A-BECB-B7FA8D392500}" destId="{2D961C26-9320-464F-8A72-079EA61E53D4}" srcOrd="1" destOrd="0" parTransId="{C38F35DC-F5F0-43B1-8C72-64D2B77E41D9}" sibTransId="{1C7D0102-C556-47AD-98D6-8E141FB70D9C}"/>
    <dgm:cxn modelId="{5CF76CF0-DDCC-4A2A-BF45-E66CA74605AF}" type="presOf" srcId="{7EF06D75-D709-49E3-8A72-DD99B6C99E18}" destId="{6D97F48F-4648-4B1E-9E10-8F9FC780518B}" srcOrd="0" destOrd="7" presId="urn:microsoft.com/office/officeart/2005/8/layout/hProcess4"/>
    <dgm:cxn modelId="{D80ACCBE-9D08-4E4E-AFA5-89310270EB1D}" srcId="{6319F2A7-8C20-40E4-A248-007834FDDE1C}" destId="{48579AB4-874F-43C7-9A0D-6FDF9BC4BDB6}" srcOrd="1" destOrd="0" parTransId="{45C28FB6-AC50-4307-ADCF-007E35113B6E}" sibTransId="{32FB3363-636F-4047-A433-457A0E00A939}"/>
    <dgm:cxn modelId="{E8FF04B0-771D-441B-89A2-224651058501}" type="presOf" srcId="{FA60DCE1-CA6D-4626-A16B-47F18D7806EC}" destId="{5E03D1F0-1894-4760-B376-B458BB145BBC}" srcOrd="0" destOrd="0" presId="urn:microsoft.com/office/officeart/2005/8/layout/hProcess4"/>
    <dgm:cxn modelId="{A509FD73-8A69-4D09-814F-0C8E96A404EA}" type="presOf" srcId="{BB5C6FA2-531F-473A-BECB-B7FA8D392500}" destId="{8F0588E1-99F4-46F6-A528-52E276F8C911}" srcOrd="0" destOrd="0" presId="urn:microsoft.com/office/officeart/2005/8/layout/hProcess4"/>
    <dgm:cxn modelId="{0DA46996-414D-48EE-B2E3-50F583B79D4B}" srcId="{C04D644C-9340-4DD7-B166-467AFBD35817}" destId="{3B9077CF-B93A-4750-92B6-C26A3E651EA5}" srcOrd="1" destOrd="0" parTransId="{9AF2397C-4893-40FF-942F-F605C58DA919}" sibTransId="{C82BBBF5-B34F-44DE-9734-A4CAD03C633D}"/>
    <dgm:cxn modelId="{3CA1C382-8FA6-4545-B2D2-8ACD9CCE8847}" type="presOf" srcId="{ADF49F47-87CD-4AC3-93DA-C4D32EAB6BCA}" destId="{97804072-9875-492F-82C7-3FD45BD5970A}" srcOrd="1" destOrd="6" presId="urn:microsoft.com/office/officeart/2005/8/layout/hProcess4"/>
    <dgm:cxn modelId="{1B155A71-32DA-47EC-8A78-2C185CD0E859}" srcId="{C04D644C-9340-4DD7-B166-467AFBD35817}" destId="{BB5C6FA2-531F-473A-BECB-B7FA8D392500}" srcOrd="0" destOrd="0" parTransId="{31E2D8DA-5DD5-4BD1-8AF8-EAC3CEE86DD9}" sibTransId="{14A2FCA7-EE44-4136-8366-D17B7DE755D9}"/>
    <dgm:cxn modelId="{16DBD618-3186-456C-ACF1-BB9C93D04C90}" type="presOf" srcId="{FA60DCE1-CA6D-4626-A16B-47F18D7806EC}" destId="{7417D1C5-3780-4C3A-BB70-69D607D8CE73}" srcOrd="1" destOrd="0" presId="urn:microsoft.com/office/officeart/2005/8/layout/hProcess4"/>
    <dgm:cxn modelId="{F4E61C40-63B8-47D0-9FB9-5E44011F33C3}" srcId="{6319F2A7-8C20-40E4-A248-007834FDDE1C}" destId="{B0C6EC68-EFF8-49FD-9BBA-5664CF8BDC83}" srcOrd="0" destOrd="0" parTransId="{DCCCCAD6-1274-437E-B482-EA1C2547A625}" sibTransId="{E9700B8A-7DD6-43CB-924D-57D67418B4C5}"/>
    <dgm:cxn modelId="{55ED1022-CBD6-4170-891E-26EA847F722D}" type="presOf" srcId="{3B9077CF-B93A-4750-92B6-C26A3E651EA5}" destId="{98E1FC44-3F0A-4D66-A215-9E2D26533ABF}" srcOrd="0" destOrd="0" presId="urn:microsoft.com/office/officeart/2005/8/layout/hProcess4"/>
    <dgm:cxn modelId="{962B44A0-7502-42B6-8EE0-1DAA74F4D536}" type="presOf" srcId="{E53589FC-4B6C-4D17-812D-9E249966A4C3}" destId="{995070D0-EFD8-4626-B3F9-E867A3733B7B}" srcOrd="0" destOrd="0" presId="urn:microsoft.com/office/officeart/2005/8/layout/hProcess4"/>
    <dgm:cxn modelId="{3D79CE03-BD10-4FF4-BD6D-4793D1BC49C4}" type="presOf" srcId="{DF333470-C918-4327-A958-E1D010EFA6CC}" destId="{6D97F48F-4648-4B1E-9E10-8F9FC780518B}" srcOrd="0" destOrd="3" presId="urn:microsoft.com/office/officeart/2005/8/layout/hProcess4"/>
    <dgm:cxn modelId="{038EB67B-11D7-4458-97A8-A88129D19FD7}" srcId="{3B9077CF-B93A-4750-92B6-C26A3E651EA5}" destId="{FA60DCE1-CA6D-4626-A16B-47F18D7806EC}" srcOrd="0" destOrd="0" parTransId="{DB573656-6C5A-4465-B672-1138C738A9AB}" sibTransId="{C655F397-A9C1-4E8F-AAA9-508C7E8CB424}"/>
    <dgm:cxn modelId="{68512BC6-2F13-4B87-8911-FCC90D490C79}" type="presOf" srcId="{B2BBE933-1CCD-4052-BE91-54D6883CA011}" destId="{6D97F48F-4648-4B1E-9E10-8F9FC780518B}" srcOrd="0" destOrd="4" presId="urn:microsoft.com/office/officeart/2005/8/layout/hProcess4"/>
    <dgm:cxn modelId="{1EBDCFA5-972C-461D-8FAD-B822736D7579}" type="presOf" srcId="{388A2467-81C5-4C5A-BB00-A3E76D28BAA0}" destId="{C11FDEF9-469D-48D0-AAF3-8509E46D9ACC}" srcOrd="1" destOrd="2" presId="urn:microsoft.com/office/officeart/2005/8/layout/hProcess4"/>
    <dgm:cxn modelId="{A0F97483-DCFC-4F47-B26A-F31806433E64}" type="presParOf" srcId="{894EBB62-0897-4797-AD81-7D306FF9E038}" destId="{86A601DC-E1A5-4001-B302-3CD47ACF63C8}" srcOrd="0" destOrd="0" presId="urn:microsoft.com/office/officeart/2005/8/layout/hProcess4"/>
    <dgm:cxn modelId="{0CA1A8BA-6FD8-4CBA-8B47-3D599C9B17B7}" type="presParOf" srcId="{894EBB62-0897-4797-AD81-7D306FF9E038}" destId="{8B86BBFC-38CF-440C-9667-E3CF1FC535C0}" srcOrd="1" destOrd="0" presId="urn:microsoft.com/office/officeart/2005/8/layout/hProcess4"/>
    <dgm:cxn modelId="{8417AB12-04D3-4A64-9186-BBD3A03890CB}" type="presParOf" srcId="{894EBB62-0897-4797-AD81-7D306FF9E038}" destId="{2E8B9A84-3D6D-4BCB-8ED1-FEFD984B6F10}" srcOrd="2" destOrd="0" presId="urn:microsoft.com/office/officeart/2005/8/layout/hProcess4"/>
    <dgm:cxn modelId="{D146CFAE-9A99-46D3-982A-B52F2018A40E}" type="presParOf" srcId="{2E8B9A84-3D6D-4BCB-8ED1-FEFD984B6F10}" destId="{8BC4CDA6-6D20-4420-A01E-635A109DF9CA}" srcOrd="0" destOrd="0" presId="urn:microsoft.com/office/officeart/2005/8/layout/hProcess4"/>
    <dgm:cxn modelId="{8B7B53C2-F297-4F17-8D65-448A882E43DC}" type="presParOf" srcId="{8BC4CDA6-6D20-4420-A01E-635A109DF9CA}" destId="{1009F61E-560A-49C1-B52D-E9413EE0FDBB}" srcOrd="0" destOrd="0" presId="urn:microsoft.com/office/officeart/2005/8/layout/hProcess4"/>
    <dgm:cxn modelId="{D4DA5D17-7433-43BD-9113-0878505C5AC8}" type="presParOf" srcId="{8BC4CDA6-6D20-4420-A01E-635A109DF9CA}" destId="{995070D0-EFD8-4626-B3F9-E867A3733B7B}" srcOrd="1" destOrd="0" presId="urn:microsoft.com/office/officeart/2005/8/layout/hProcess4"/>
    <dgm:cxn modelId="{2E5E4AB5-AECE-4C91-AE80-5DA9317B211A}" type="presParOf" srcId="{8BC4CDA6-6D20-4420-A01E-635A109DF9CA}" destId="{C11FDEF9-469D-48D0-AAF3-8509E46D9ACC}" srcOrd="2" destOrd="0" presId="urn:microsoft.com/office/officeart/2005/8/layout/hProcess4"/>
    <dgm:cxn modelId="{C85109F0-8575-4B37-BC47-98B85516FD6D}" type="presParOf" srcId="{8BC4CDA6-6D20-4420-A01E-635A109DF9CA}" destId="{8F0588E1-99F4-46F6-A528-52E276F8C911}" srcOrd="3" destOrd="0" presId="urn:microsoft.com/office/officeart/2005/8/layout/hProcess4"/>
    <dgm:cxn modelId="{5C86F1DF-E92E-47AF-9C9A-AC5E6F7DB657}" type="presParOf" srcId="{8BC4CDA6-6D20-4420-A01E-635A109DF9CA}" destId="{451EC5F3-1979-42CD-9FE8-BDCC81394489}" srcOrd="4" destOrd="0" presId="urn:microsoft.com/office/officeart/2005/8/layout/hProcess4"/>
    <dgm:cxn modelId="{578273D1-85A7-4AE5-BEAA-615CED55A606}" type="presParOf" srcId="{2E8B9A84-3D6D-4BCB-8ED1-FEFD984B6F10}" destId="{54D45F7F-6BC0-4F3E-BE1A-FCD946B82432}" srcOrd="1" destOrd="0" presId="urn:microsoft.com/office/officeart/2005/8/layout/hProcess4"/>
    <dgm:cxn modelId="{74C48EF6-761F-47D5-AFC2-9B7AF2248AA2}" type="presParOf" srcId="{2E8B9A84-3D6D-4BCB-8ED1-FEFD984B6F10}" destId="{95FED8D9-86B5-4E0D-A0C1-A8E70AB5729E}" srcOrd="2" destOrd="0" presId="urn:microsoft.com/office/officeart/2005/8/layout/hProcess4"/>
    <dgm:cxn modelId="{A27E47F6-A118-4FDC-8F42-2D5FA7CE92BF}" type="presParOf" srcId="{95FED8D9-86B5-4E0D-A0C1-A8E70AB5729E}" destId="{69105265-79B5-44F0-B078-AF334F1782A5}" srcOrd="0" destOrd="0" presId="urn:microsoft.com/office/officeart/2005/8/layout/hProcess4"/>
    <dgm:cxn modelId="{CD3CB225-2849-4C4B-85B0-EC8F5B791B4B}" type="presParOf" srcId="{95FED8D9-86B5-4E0D-A0C1-A8E70AB5729E}" destId="{5E03D1F0-1894-4760-B376-B458BB145BBC}" srcOrd="1" destOrd="0" presId="urn:microsoft.com/office/officeart/2005/8/layout/hProcess4"/>
    <dgm:cxn modelId="{7E1D7B9D-9D89-44E2-8D13-BDF78E3E56AA}" type="presParOf" srcId="{95FED8D9-86B5-4E0D-A0C1-A8E70AB5729E}" destId="{7417D1C5-3780-4C3A-BB70-69D607D8CE73}" srcOrd="2" destOrd="0" presId="urn:microsoft.com/office/officeart/2005/8/layout/hProcess4"/>
    <dgm:cxn modelId="{4CE50E90-ADC1-4C00-B7B5-C1B5B8272E3B}" type="presParOf" srcId="{95FED8D9-86B5-4E0D-A0C1-A8E70AB5729E}" destId="{98E1FC44-3F0A-4D66-A215-9E2D26533ABF}" srcOrd="3" destOrd="0" presId="urn:microsoft.com/office/officeart/2005/8/layout/hProcess4"/>
    <dgm:cxn modelId="{AB782D7C-C335-4C40-BDD7-96730FB77BB1}" type="presParOf" srcId="{95FED8D9-86B5-4E0D-A0C1-A8E70AB5729E}" destId="{21958833-FCF0-463E-AD54-159850A56BD8}" srcOrd="4" destOrd="0" presId="urn:microsoft.com/office/officeart/2005/8/layout/hProcess4"/>
    <dgm:cxn modelId="{3900A47F-F4D9-4749-B0D5-4F09F8E23418}" type="presParOf" srcId="{2E8B9A84-3D6D-4BCB-8ED1-FEFD984B6F10}" destId="{D377FCB7-90B7-4023-827C-0153ED50532C}" srcOrd="3" destOrd="0" presId="urn:microsoft.com/office/officeart/2005/8/layout/hProcess4"/>
    <dgm:cxn modelId="{DE4BE03D-9CB3-4F9C-9DD5-374C5CA2B847}" type="presParOf" srcId="{2E8B9A84-3D6D-4BCB-8ED1-FEFD984B6F10}" destId="{C84880B9-D520-48D7-B6EE-36A0BDAEF639}" srcOrd="4" destOrd="0" presId="urn:microsoft.com/office/officeart/2005/8/layout/hProcess4"/>
    <dgm:cxn modelId="{FDC164E6-1F39-4C9C-8816-E42B1E31D401}" type="presParOf" srcId="{C84880B9-D520-48D7-B6EE-36A0BDAEF639}" destId="{F10FF6E9-819D-4B3A-B986-75939C9267FF}" srcOrd="0" destOrd="0" presId="urn:microsoft.com/office/officeart/2005/8/layout/hProcess4"/>
    <dgm:cxn modelId="{BC25DF7A-DCD0-4498-A787-3A1BB0741D09}" type="presParOf" srcId="{C84880B9-D520-48D7-B6EE-36A0BDAEF639}" destId="{6D97F48F-4648-4B1E-9E10-8F9FC780518B}" srcOrd="1" destOrd="0" presId="urn:microsoft.com/office/officeart/2005/8/layout/hProcess4"/>
    <dgm:cxn modelId="{D421834E-B57D-4341-859A-FABB1E4CA325}" type="presParOf" srcId="{C84880B9-D520-48D7-B6EE-36A0BDAEF639}" destId="{97804072-9875-492F-82C7-3FD45BD5970A}" srcOrd="2" destOrd="0" presId="urn:microsoft.com/office/officeart/2005/8/layout/hProcess4"/>
    <dgm:cxn modelId="{75B652E9-5C5C-4C52-B89F-E6DAECE2A563}" type="presParOf" srcId="{C84880B9-D520-48D7-B6EE-36A0BDAEF639}" destId="{89D5D6CC-D98B-4BE9-B53A-D3466FE5B740}" srcOrd="3" destOrd="0" presId="urn:microsoft.com/office/officeart/2005/8/layout/hProcess4"/>
    <dgm:cxn modelId="{2494210C-8866-4B3A-96EF-8C4B3383E220}" type="presParOf" srcId="{C84880B9-D520-48D7-B6EE-36A0BDAEF639}" destId="{6F11B8F3-973A-4E59-8787-0C6C943C6D0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1F03D-44A6-4AC8-AC72-FC4B5C11CAB8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04D644C-9340-4DD7-B166-467AFBD3581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5C6FA2-531F-473A-BECB-B7FA8D392500}">
      <dgm:prSet phldrT="[Text]"/>
      <dgm:spPr/>
      <dgm:t>
        <a:bodyPr/>
        <a:lstStyle/>
        <a:p>
          <a:r>
            <a:rPr lang="en-US" dirty="0" err="1" smtClean="0"/>
            <a:t>Permohonan</a:t>
          </a:r>
          <a:endParaRPr lang="en-US" dirty="0"/>
        </a:p>
      </dgm:t>
    </dgm:pt>
    <dgm:pt modelId="{31E2D8DA-5DD5-4BD1-8AF8-EAC3CEE86DD9}" type="parTrans" cxnId="{1B155A71-32DA-47EC-8A78-2C185CD0E859}">
      <dgm:prSet/>
      <dgm:spPr/>
      <dgm:t>
        <a:bodyPr/>
        <a:lstStyle/>
        <a:p>
          <a:endParaRPr lang="en-US"/>
        </a:p>
      </dgm:t>
    </dgm:pt>
    <dgm:pt modelId="{14A2FCA7-EE44-4136-8366-D17B7DE755D9}" type="sibTrans" cxnId="{1B155A71-32DA-47EC-8A78-2C185CD0E859}">
      <dgm:prSet/>
      <dgm:spPr/>
      <dgm:t>
        <a:bodyPr/>
        <a:lstStyle/>
        <a:p>
          <a:endParaRPr lang="en-US"/>
        </a:p>
      </dgm:t>
    </dgm:pt>
    <dgm:pt modelId="{E53589FC-4B6C-4D17-812D-9E249966A4C3}">
      <dgm:prSet phldrT="[Text]" custT="1"/>
      <dgm:spPr/>
      <dgm:t>
        <a:bodyPr/>
        <a:lstStyle/>
        <a:p>
          <a:r>
            <a:rPr lang="en-US" sz="1200" dirty="0" err="1" smtClean="0"/>
            <a:t>Permohonan</a:t>
          </a:r>
          <a:r>
            <a:rPr lang="en-US" sz="1200" dirty="0" smtClean="0"/>
            <a:t> </a:t>
          </a:r>
          <a:r>
            <a:rPr lang="en-US" sz="1200" dirty="0" err="1" smtClean="0"/>
            <a:t>diajukan</a:t>
          </a:r>
          <a:r>
            <a:rPr lang="en-US" sz="1200" dirty="0" smtClean="0"/>
            <a:t> </a:t>
          </a:r>
          <a:r>
            <a:rPr lang="en-US" sz="1200" dirty="0" err="1" smtClean="0"/>
            <a:t>secara</a:t>
          </a:r>
          <a:r>
            <a:rPr lang="en-US" sz="1200" dirty="0" smtClean="0"/>
            <a:t> </a:t>
          </a:r>
          <a:r>
            <a:rPr lang="en-US" sz="1200" dirty="0" err="1" smtClean="0"/>
            <a:t>tertulis</a:t>
          </a:r>
          <a:r>
            <a:rPr lang="en-US" sz="1200" dirty="0" smtClean="0"/>
            <a:t> </a:t>
          </a:r>
          <a:r>
            <a:rPr lang="en-US" sz="1200" dirty="0" err="1" smtClean="0"/>
            <a:t>oleh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</a:t>
          </a:r>
          <a:r>
            <a:rPr lang="en-US" sz="1200" dirty="0" err="1" smtClean="0"/>
            <a:t>kepada</a:t>
          </a:r>
          <a:r>
            <a:rPr lang="en-US" sz="1200" dirty="0" smtClean="0"/>
            <a:t> </a:t>
          </a:r>
          <a:r>
            <a:rPr lang="en-US" sz="1200" dirty="0" err="1" smtClean="0"/>
            <a:t>Pengelola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endParaRPr lang="en-US" sz="1200" dirty="0"/>
        </a:p>
      </dgm:t>
    </dgm:pt>
    <dgm:pt modelId="{64D89754-9B29-4DD7-AF04-449E33E46882}" type="parTrans" cxnId="{8C0A6716-6AE9-40C7-B292-61D12216575C}">
      <dgm:prSet/>
      <dgm:spPr/>
      <dgm:t>
        <a:bodyPr/>
        <a:lstStyle/>
        <a:p>
          <a:endParaRPr lang="en-US"/>
        </a:p>
      </dgm:t>
    </dgm:pt>
    <dgm:pt modelId="{20927F1D-9439-471E-8420-E930DED73EC8}" type="sibTrans" cxnId="{8C0A6716-6AE9-40C7-B292-61D12216575C}">
      <dgm:prSet/>
      <dgm:spPr/>
      <dgm:t>
        <a:bodyPr/>
        <a:lstStyle/>
        <a:p>
          <a:endParaRPr lang="en-US"/>
        </a:p>
      </dgm:t>
    </dgm:pt>
    <dgm:pt modelId="{2D961C26-9320-464F-8A72-079EA61E53D4}">
      <dgm:prSet phldrT="[Text]" custT="1"/>
      <dgm:spPr/>
      <dgm:t>
        <a:bodyPr/>
        <a:lstStyle/>
        <a:p>
          <a:r>
            <a:rPr lang="en-US" sz="1200" dirty="0" err="1" smtClean="0"/>
            <a:t>Permohonan</a:t>
          </a:r>
          <a:r>
            <a:rPr lang="en-US" sz="1200" dirty="0" smtClean="0"/>
            <a:t> </a:t>
          </a:r>
          <a:r>
            <a:rPr lang="en-US" sz="1200" dirty="0" err="1" smtClean="0"/>
            <a:t>memuat</a:t>
          </a:r>
          <a:r>
            <a:rPr lang="en-US" sz="1200" dirty="0" smtClean="0"/>
            <a:t> data BMN (</a:t>
          </a:r>
          <a:r>
            <a:rPr lang="en-US" sz="1200" dirty="0" err="1" smtClean="0"/>
            <a:t>jenis</a:t>
          </a:r>
          <a:r>
            <a:rPr lang="en-US" sz="1200" dirty="0" smtClean="0"/>
            <a:t>, </a:t>
          </a:r>
          <a:r>
            <a:rPr lang="en-US" sz="1200" dirty="0" err="1" smtClean="0"/>
            <a:t>nilai</a:t>
          </a:r>
          <a:r>
            <a:rPr lang="en-US" sz="1200" dirty="0" smtClean="0"/>
            <a:t>  </a:t>
          </a:r>
          <a:r>
            <a:rPr lang="en-US" sz="1200" dirty="0" err="1" smtClean="0"/>
            <a:t>perolehan</a:t>
          </a:r>
          <a:r>
            <a:rPr lang="en-US" sz="1200" dirty="0" smtClean="0"/>
            <a:t>, </a:t>
          </a:r>
          <a:r>
            <a:rPr lang="en-US" sz="1200" dirty="0" err="1" smtClean="0"/>
            <a:t>lokasi</a:t>
          </a:r>
          <a:r>
            <a:rPr lang="en-US" sz="1200" dirty="0" smtClean="0"/>
            <a:t>, </a:t>
          </a:r>
          <a:r>
            <a:rPr lang="en-US" sz="1200" dirty="0" err="1" smtClean="0"/>
            <a:t>luas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tahun</a:t>
          </a:r>
          <a:r>
            <a:rPr lang="en-US" sz="1200" dirty="0" smtClean="0"/>
            <a:t> </a:t>
          </a:r>
          <a:r>
            <a:rPr lang="en-US" sz="1200" dirty="0" err="1" smtClean="0"/>
            <a:t>perolehan</a:t>
          </a:r>
          <a:r>
            <a:rPr lang="en-US" sz="1200" dirty="0" smtClean="0"/>
            <a:t>), </a:t>
          </a:r>
          <a:r>
            <a:rPr lang="en-US" sz="1200" dirty="0" err="1" smtClean="0"/>
            <a:t>calon</a:t>
          </a:r>
          <a:r>
            <a:rPr lang="en-US" sz="1200" dirty="0" smtClean="0"/>
            <a:t> </a:t>
          </a:r>
          <a:r>
            <a:rPr lang="en-US" sz="1200" err="1" smtClean="0"/>
            <a:t>Pengguna</a:t>
          </a:r>
          <a:r>
            <a:rPr lang="en-US" sz="1200" smtClean="0"/>
            <a:t> Barang</a:t>
          </a:r>
          <a:r>
            <a:rPr lang="id-ID" sz="1200" smtClean="0"/>
            <a:t> </a:t>
          </a:r>
          <a:r>
            <a:rPr lang="en-US" sz="1200" smtClean="0"/>
            <a:t>baru</a:t>
          </a:r>
          <a:r>
            <a:rPr lang="en-US" sz="1200" dirty="0" smtClean="0"/>
            <a:t>, </a:t>
          </a:r>
          <a:r>
            <a:rPr lang="en-US" sz="1200" dirty="0" err="1" smtClean="0"/>
            <a:t>serta</a:t>
          </a:r>
          <a:r>
            <a:rPr lang="en-US" sz="1200" dirty="0" smtClean="0"/>
            <a:t> </a:t>
          </a:r>
          <a:r>
            <a:rPr lang="en-US" sz="1200" dirty="0" err="1" smtClean="0"/>
            <a:t>penjelasan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pertimbangan</a:t>
          </a:r>
          <a:r>
            <a:rPr lang="en-US" sz="1200" dirty="0" smtClean="0"/>
            <a:t>.</a:t>
          </a:r>
          <a:endParaRPr lang="en-US" sz="1200" dirty="0"/>
        </a:p>
      </dgm:t>
    </dgm:pt>
    <dgm:pt modelId="{C38F35DC-F5F0-43B1-8C72-64D2B77E41D9}" type="parTrans" cxnId="{F1F55A01-9146-4889-8955-54229A412271}">
      <dgm:prSet/>
      <dgm:spPr/>
      <dgm:t>
        <a:bodyPr/>
        <a:lstStyle/>
        <a:p>
          <a:endParaRPr lang="en-US"/>
        </a:p>
      </dgm:t>
    </dgm:pt>
    <dgm:pt modelId="{1C7D0102-C556-47AD-98D6-8E141FB70D9C}" type="sibTrans" cxnId="{F1F55A01-9146-4889-8955-54229A412271}">
      <dgm:prSet/>
      <dgm:spPr/>
      <dgm:t>
        <a:bodyPr/>
        <a:lstStyle/>
        <a:p>
          <a:endParaRPr lang="en-US"/>
        </a:p>
      </dgm:t>
    </dgm:pt>
    <dgm:pt modelId="{3B9077CF-B93A-4750-92B6-C26A3E651EA5}">
      <dgm:prSet phldrT="[Text]"/>
      <dgm:spPr/>
      <dgm:t>
        <a:bodyPr/>
        <a:lstStyle/>
        <a:p>
          <a:r>
            <a:rPr lang="en-US" dirty="0" err="1" smtClean="0"/>
            <a:t>Penelitian</a:t>
          </a:r>
          <a:endParaRPr lang="en-US" dirty="0"/>
        </a:p>
      </dgm:t>
    </dgm:pt>
    <dgm:pt modelId="{9AF2397C-4893-40FF-942F-F605C58DA919}" type="parTrans" cxnId="{0DA46996-414D-48EE-B2E3-50F583B79D4B}">
      <dgm:prSet/>
      <dgm:spPr/>
      <dgm:t>
        <a:bodyPr/>
        <a:lstStyle/>
        <a:p>
          <a:endParaRPr lang="en-US"/>
        </a:p>
      </dgm:t>
    </dgm:pt>
    <dgm:pt modelId="{C82BBBF5-B34F-44DE-9734-A4CAD03C633D}" type="sibTrans" cxnId="{0DA46996-414D-48EE-B2E3-50F583B79D4B}">
      <dgm:prSet/>
      <dgm:spPr/>
      <dgm:t>
        <a:bodyPr/>
        <a:lstStyle/>
        <a:p>
          <a:endParaRPr lang="en-US"/>
        </a:p>
      </dgm:t>
    </dgm:pt>
    <dgm:pt modelId="{FA60DCE1-CA6D-4626-A16B-47F18D7806EC}">
      <dgm:prSet phldrT="[Text]" custT="1"/>
      <dgm:spPr/>
      <dgm:t>
        <a:bodyPr/>
        <a:lstStyle/>
        <a:p>
          <a:r>
            <a:rPr lang="en-US" sz="1200" dirty="0" err="1" smtClean="0"/>
            <a:t>Dilakukan</a:t>
          </a:r>
          <a:r>
            <a:rPr lang="en-US" sz="1200" dirty="0" smtClean="0"/>
            <a:t> </a:t>
          </a:r>
          <a:r>
            <a:rPr lang="en-US" sz="1200" dirty="0" err="1" smtClean="0"/>
            <a:t>oleh</a:t>
          </a:r>
          <a:r>
            <a:rPr lang="en-US" sz="1200" dirty="0" smtClean="0"/>
            <a:t> </a:t>
          </a:r>
          <a:r>
            <a:rPr lang="en-US" sz="1200" dirty="0" err="1" smtClean="0"/>
            <a:t>Pengelola</a:t>
          </a:r>
          <a:r>
            <a:rPr lang="en-US" sz="1200" dirty="0" smtClean="0"/>
            <a:t> </a:t>
          </a:r>
          <a:r>
            <a:rPr lang="en-US" sz="1200" dirty="0" err="1" smtClean="0"/>
            <a:t>Barng</a:t>
          </a:r>
          <a:r>
            <a:rPr lang="en-US" sz="1200" dirty="0" smtClean="0"/>
            <a:t> </a:t>
          </a:r>
          <a:r>
            <a:rPr lang="en-US" sz="1200" dirty="0" err="1" smtClean="0"/>
            <a:t>terhadap</a:t>
          </a:r>
          <a:r>
            <a:rPr lang="en-US" sz="1200" dirty="0" smtClean="0"/>
            <a:t> </a:t>
          </a:r>
          <a:r>
            <a:rPr lang="en-US" sz="1200" dirty="0" err="1" smtClean="0"/>
            <a:t>kelengkapan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kesesuaian</a:t>
          </a:r>
          <a:r>
            <a:rPr lang="en-US" sz="1200" dirty="0" smtClean="0"/>
            <a:t> </a:t>
          </a:r>
          <a:r>
            <a:rPr lang="en-US" sz="1200" dirty="0" err="1" smtClean="0"/>
            <a:t>dokumen</a:t>
          </a:r>
          <a:r>
            <a:rPr lang="en-US" sz="1200" dirty="0" smtClean="0"/>
            <a:t>.</a:t>
          </a:r>
          <a:endParaRPr lang="en-US" sz="1200" dirty="0"/>
        </a:p>
      </dgm:t>
    </dgm:pt>
    <dgm:pt modelId="{DB573656-6C5A-4465-B672-1138C738A9AB}" type="parTrans" cxnId="{038EB67B-11D7-4458-97A8-A88129D19FD7}">
      <dgm:prSet/>
      <dgm:spPr/>
      <dgm:t>
        <a:bodyPr/>
        <a:lstStyle/>
        <a:p>
          <a:endParaRPr lang="en-US"/>
        </a:p>
      </dgm:t>
    </dgm:pt>
    <dgm:pt modelId="{C655F397-A9C1-4E8F-AAA9-508C7E8CB424}" type="sibTrans" cxnId="{038EB67B-11D7-4458-97A8-A88129D19FD7}">
      <dgm:prSet/>
      <dgm:spPr/>
      <dgm:t>
        <a:bodyPr/>
        <a:lstStyle/>
        <a:p>
          <a:endParaRPr lang="en-US"/>
        </a:p>
      </dgm:t>
    </dgm:pt>
    <dgm:pt modelId="{6319F2A7-8C20-40E4-A248-007834FDDE1C}">
      <dgm:prSet phldrT="[Text]"/>
      <dgm:spPr/>
      <dgm:t>
        <a:bodyPr/>
        <a:lstStyle/>
        <a:p>
          <a:r>
            <a:rPr lang="en-US" dirty="0" err="1" smtClean="0"/>
            <a:t>Persetujuan</a:t>
          </a:r>
          <a:endParaRPr lang="en-US" dirty="0"/>
        </a:p>
      </dgm:t>
    </dgm:pt>
    <dgm:pt modelId="{2A55122B-FF33-4244-91E8-87B6AB1040EE}" type="parTrans" cxnId="{38C94392-1C7C-4C25-9945-593F23C0CE13}">
      <dgm:prSet/>
      <dgm:spPr/>
      <dgm:t>
        <a:bodyPr/>
        <a:lstStyle/>
        <a:p>
          <a:endParaRPr lang="en-US"/>
        </a:p>
      </dgm:t>
    </dgm:pt>
    <dgm:pt modelId="{12C6E50F-C658-43BA-B31F-35DD39A84899}" type="sibTrans" cxnId="{38C94392-1C7C-4C25-9945-593F23C0CE13}">
      <dgm:prSet/>
      <dgm:spPr/>
      <dgm:t>
        <a:bodyPr/>
        <a:lstStyle/>
        <a:p>
          <a:endParaRPr lang="en-US"/>
        </a:p>
      </dgm:t>
    </dgm:pt>
    <dgm:pt modelId="{B0C6EC68-EFF8-49FD-9BBA-5664CF8BDC83}">
      <dgm:prSet phldrT="[Text]" custT="1"/>
      <dgm:spPr/>
      <dgm:t>
        <a:bodyPr/>
        <a:lstStyle/>
        <a:p>
          <a:r>
            <a:rPr lang="en-US" sz="1200" dirty="0" err="1" smtClean="0"/>
            <a:t>Persetujuan</a:t>
          </a:r>
          <a:r>
            <a:rPr lang="en-US" sz="1200" dirty="0" smtClean="0"/>
            <a:t> </a:t>
          </a:r>
          <a:r>
            <a:rPr lang="en-US" sz="1200" dirty="0" err="1" smtClean="0"/>
            <a:t>dituangkan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</a:t>
          </a:r>
          <a:r>
            <a:rPr lang="en-US" sz="1200" dirty="0" err="1" smtClean="0"/>
            <a:t>surat</a:t>
          </a:r>
          <a:r>
            <a:rPr lang="en-US" sz="1200" dirty="0" smtClean="0"/>
            <a:t> </a:t>
          </a:r>
          <a:r>
            <a:rPr lang="en-US" sz="1200" dirty="0" err="1" smtClean="0"/>
            <a:t>persetujuan</a:t>
          </a:r>
          <a:r>
            <a:rPr lang="en-US" sz="1200" dirty="0" smtClean="0"/>
            <a:t> </a:t>
          </a:r>
          <a:r>
            <a:rPr lang="en-US" sz="1200" dirty="0" err="1" smtClean="0"/>
            <a:t>yagn</a:t>
          </a:r>
          <a:r>
            <a:rPr lang="en-US" sz="1200" dirty="0" smtClean="0"/>
            <a:t> </a:t>
          </a:r>
          <a:r>
            <a:rPr lang="en-US" sz="1200" dirty="0" err="1" smtClean="0"/>
            <a:t>didasarkan</a:t>
          </a:r>
          <a:r>
            <a:rPr lang="en-US" sz="1200" dirty="0" smtClean="0"/>
            <a:t> </a:t>
          </a:r>
          <a:r>
            <a:rPr lang="en-US" sz="1200" dirty="0" err="1" smtClean="0"/>
            <a:t>pada</a:t>
          </a:r>
          <a:r>
            <a:rPr lang="en-US" sz="1200" dirty="0" smtClean="0"/>
            <a:t> </a:t>
          </a:r>
          <a:r>
            <a:rPr lang="en-US" sz="1200" dirty="0" err="1" smtClean="0"/>
            <a:t>hasil</a:t>
          </a:r>
          <a:r>
            <a:rPr lang="en-US" sz="1200" dirty="0" smtClean="0"/>
            <a:t> </a:t>
          </a:r>
          <a:r>
            <a:rPr lang="en-US" sz="1200" dirty="0" err="1" smtClean="0"/>
            <a:t>penelitian</a:t>
          </a:r>
          <a:endParaRPr lang="en-US" sz="1200" dirty="0"/>
        </a:p>
      </dgm:t>
    </dgm:pt>
    <dgm:pt modelId="{DCCCCAD6-1274-437E-B482-EA1C2547A625}" type="parTrans" cxnId="{F4E61C40-63B8-47D0-9FB9-5E44011F33C3}">
      <dgm:prSet/>
      <dgm:spPr/>
      <dgm:t>
        <a:bodyPr/>
        <a:lstStyle/>
        <a:p>
          <a:endParaRPr lang="en-US"/>
        </a:p>
      </dgm:t>
    </dgm:pt>
    <dgm:pt modelId="{E9700B8A-7DD6-43CB-924D-57D67418B4C5}" type="sibTrans" cxnId="{F4E61C40-63B8-47D0-9FB9-5E44011F33C3}">
      <dgm:prSet/>
      <dgm:spPr/>
      <dgm:t>
        <a:bodyPr/>
        <a:lstStyle/>
        <a:p>
          <a:endParaRPr lang="en-US"/>
        </a:p>
      </dgm:t>
    </dgm:pt>
    <dgm:pt modelId="{388A2467-81C5-4C5A-BB00-A3E76D28BAA0}">
      <dgm:prSet phldrT="[Text]" custT="1"/>
      <dgm:spPr/>
      <dgm:t>
        <a:bodyPr/>
        <a:lstStyle/>
        <a:p>
          <a:r>
            <a:rPr lang="en-US" sz="1200" dirty="0" err="1" smtClean="0"/>
            <a:t>Permohonan</a:t>
          </a:r>
          <a:r>
            <a:rPr lang="en-US" sz="1200" dirty="0" smtClean="0"/>
            <a:t> </a:t>
          </a:r>
          <a:r>
            <a:rPr lang="en-US" sz="1200" dirty="0" err="1" smtClean="0"/>
            <a:t>dilengkapi</a:t>
          </a:r>
          <a:r>
            <a:rPr lang="en-US" sz="1200" dirty="0" smtClean="0"/>
            <a:t> </a:t>
          </a:r>
          <a:r>
            <a:rPr lang="en-US" sz="1200" dirty="0" err="1" smtClean="0"/>
            <a:t>dengan</a:t>
          </a:r>
          <a:r>
            <a:rPr lang="en-US" sz="1200" dirty="0" smtClean="0"/>
            <a:t> </a:t>
          </a:r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keputusan</a:t>
          </a:r>
          <a:r>
            <a:rPr lang="en-US" sz="1200" dirty="0" smtClean="0"/>
            <a:t> </a:t>
          </a:r>
          <a:r>
            <a:rPr lang="en-US" sz="1200" dirty="0" err="1" smtClean="0"/>
            <a:t>Penetapan</a:t>
          </a:r>
          <a:r>
            <a:rPr lang="en-US" sz="1200" dirty="0" smtClean="0"/>
            <a:t> status BMN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surat</a:t>
          </a:r>
          <a:r>
            <a:rPr lang="en-US" sz="1200" dirty="0" smtClean="0"/>
            <a:t> </a:t>
          </a:r>
          <a:r>
            <a:rPr lang="en-US" sz="1200" dirty="0" err="1" smtClean="0"/>
            <a:t>pernyataan</a:t>
          </a:r>
          <a:r>
            <a:rPr lang="en-US" sz="1200" dirty="0" smtClean="0"/>
            <a:t> yang </a:t>
          </a:r>
          <a:r>
            <a:rPr lang="en-US" sz="1200" dirty="0" err="1" smtClean="0"/>
            <a:t>ditandatangani</a:t>
          </a:r>
          <a:r>
            <a:rPr lang="en-US" sz="1200" dirty="0" smtClean="0"/>
            <a:t> </a:t>
          </a:r>
          <a:r>
            <a:rPr lang="en-US" sz="1200" dirty="0" err="1" smtClean="0"/>
            <a:t>calon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</a:t>
          </a:r>
          <a:r>
            <a:rPr lang="en-US" sz="1200" dirty="0" err="1" smtClean="0"/>
            <a:t>baru</a:t>
          </a:r>
          <a:r>
            <a:rPr lang="en-US" sz="1200" dirty="0" smtClean="0"/>
            <a:t> yang </a:t>
          </a:r>
          <a:r>
            <a:rPr lang="en-US" sz="1200" dirty="0" err="1" smtClean="0"/>
            <a:t>menyatakan</a:t>
          </a:r>
          <a:r>
            <a:rPr lang="en-US" sz="1200" dirty="0" smtClean="0"/>
            <a:t> </a:t>
          </a:r>
          <a:r>
            <a:rPr lang="en-US" sz="1200" dirty="0" err="1" smtClean="0"/>
            <a:t>bersedia</a:t>
          </a:r>
          <a:r>
            <a:rPr lang="en-US" sz="1200" dirty="0" smtClean="0"/>
            <a:t> </a:t>
          </a:r>
          <a:r>
            <a:rPr lang="en-US" sz="1200" dirty="0" err="1" smtClean="0"/>
            <a:t>menerima</a:t>
          </a:r>
          <a:r>
            <a:rPr lang="en-US" sz="1200" dirty="0" smtClean="0"/>
            <a:t> </a:t>
          </a:r>
          <a:r>
            <a:rPr lang="en-US" sz="1200" dirty="0" err="1" smtClean="0"/>
            <a:t>pengalihan</a:t>
          </a:r>
          <a:r>
            <a:rPr lang="en-US" sz="1200" dirty="0" smtClean="0"/>
            <a:t> BMN.</a:t>
          </a:r>
          <a:endParaRPr lang="en-US" sz="1200" dirty="0"/>
        </a:p>
      </dgm:t>
    </dgm:pt>
    <dgm:pt modelId="{6F9BB09B-E7D7-4EAB-8DDD-C46657A8D8DE}" type="parTrans" cxnId="{A338A4B7-FEC4-491A-B75C-628088E966AC}">
      <dgm:prSet/>
      <dgm:spPr/>
      <dgm:t>
        <a:bodyPr/>
        <a:lstStyle/>
        <a:p>
          <a:endParaRPr lang="en-US"/>
        </a:p>
      </dgm:t>
    </dgm:pt>
    <dgm:pt modelId="{C57378CB-8B61-495F-B12B-48519975CD19}" type="sibTrans" cxnId="{A338A4B7-FEC4-491A-B75C-628088E966AC}">
      <dgm:prSet/>
      <dgm:spPr/>
      <dgm:t>
        <a:bodyPr/>
        <a:lstStyle/>
        <a:p>
          <a:endParaRPr lang="en-US"/>
        </a:p>
      </dgm:t>
    </dgm:pt>
    <dgm:pt modelId="{49CD9079-A94C-49B3-A3C8-44BA7DA4536B}">
      <dgm:prSet phldrT="[Text]" custT="1"/>
      <dgm:spPr/>
      <dgm:t>
        <a:bodyPr/>
        <a:lstStyle/>
        <a:p>
          <a:r>
            <a:rPr lang="en-US" sz="1200" dirty="0" err="1" smtClean="0"/>
            <a:t>Pengelola</a:t>
          </a:r>
          <a:r>
            <a:rPr lang="en-US" sz="1200" dirty="0" smtClean="0"/>
            <a:t> </a:t>
          </a:r>
          <a:r>
            <a:rPr lang="en-US" sz="1200" dirty="0" err="1" smtClean="0"/>
            <a:t>dapat</a:t>
          </a:r>
          <a:r>
            <a:rPr lang="en-US" sz="1200" dirty="0" smtClean="0"/>
            <a:t> </a:t>
          </a:r>
          <a:r>
            <a:rPr lang="en-US" sz="1200" dirty="0" err="1" smtClean="0"/>
            <a:t>meminta</a:t>
          </a:r>
          <a:r>
            <a:rPr lang="en-US" sz="1200" dirty="0" smtClean="0"/>
            <a:t> </a:t>
          </a:r>
          <a:r>
            <a:rPr lang="en-US" sz="1200" dirty="0" err="1" smtClean="0"/>
            <a:t>keterangan</a:t>
          </a:r>
          <a:r>
            <a:rPr lang="en-US" sz="1200" dirty="0" smtClean="0"/>
            <a:t>  </a:t>
          </a:r>
          <a:r>
            <a:rPr lang="en-US" sz="1200" dirty="0" err="1" smtClean="0"/>
            <a:t>kepada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yang </a:t>
          </a:r>
          <a:r>
            <a:rPr lang="en-US" sz="1200" dirty="0" err="1" smtClean="0"/>
            <a:t>mengajukan</a:t>
          </a:r>
          <a:r>
            <a:rPr lang="en-US" sz="1200" dirty="0" smtClean="0"/>
            <a:t> ,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konfirmasi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klarifikasi</a:t>
          </a:r>
          <a:r>
            <a:rPr lang="en-US" sz="1200" dirty="0" smtClean="0"/>
            <a:t> </a:t>
          </a:r>
          <a:r>
            <a:rPr lang="en-US" sz="1200" dirty="0" err="1" smtClean="0"/>
            <a:t>terhadap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</a:t>
          </a:r>
          <a:r>
            <a:rPr lang="en-US" sz="1200" dirty="0" err="1" smtClean="0"/>
            <a:t>baru</a:t>
          </a:r>
          <a:r>
            <a:rPr lang="en-US" sz="1200" dirty="0" smtClean="0"/>
            <a:t>.</a:t>
          </a:r>
          <a:endParaRPr lang="en-US" sz="1200" dirty="0"/>
        </a:p>
      </dgm:t>
    </dgm:pt>
    <dgm:pt modelId="{B933A723-ED03-4276-8D54-CB0C959A050E}" type="parTrans" cxnId="{575E59B3-3A32-45CA-BEC8-ED54616827F8}">
      <dgm:prSet/>
      <dgm:spPr/>
      <dgm:t>
        <a:bodyPr/>
        <a:lstStyle/>
        <a:p>
          <a:endParaRPr lang="en-US"/>
        </a:p>
      </dgm:t>
    </dgm:pt>
    <dgm:pt modelId="{D639FFA7-B193-473B-9E43-DEEE8F256072}" type="sibTrans" cxnId="{575E59B3-3A32-45CA-BEC8-ED54616827F8}">
      <dgm:prSet/>
      <dgm:spPr/>
      <dgm:t>
        <a:bodyPr/>
        <a:lstStyle/>
        <a:p>
          <a:endParaRPr lang="en-US"/>
        </a:p>
      </dgm:t>
    </dgm:pt>
    <dgm:pt modelId="{48579AB4-874F-43C7-9A0D-6FDF9BC4BDB6}">
      <dgm:prSet phldrT="[Text]" custT="1"/>
      <dgm:spPr/>
      <dgm:t>
        <a:bodyPr/>
        <a:lstStyle/>
        <a:p>
          <a:r>
            <a:rPr lang="en-US" sz="1200" dirty="0" err="1" smtClean="0"/>
            <a:t>Persetujuan</a:t>
          </a:r>
          <a:r>
            <a:rPr lang="en-US" sz="1200" dirty="0" smtClean="0"/>
            <a:t> </a:t>
          </a:r>
          <a:r>
            <a:rPr lang="en-US" sz="1200" dirty="0" err="1" smtClean="0"/>
            <a:t>sekurang-kurangnya</a:t>
          </a:r>
          <a:r>
            <a:rPr lang="en-US" sz="1200" dirty="0" smtClean="0"/>
            <a:t> </a:t>
          </a:r>
          <a:r>
            <a:rPr lang="en-US" sz="1200" dirty="0" err="1" smtClean="0"/>
            <a:t>memuat</a:t>
          </a:r>
          <a:r>
            <a:rPr lang="en-US" sz="1200" dirty="0" smtClean="0"/>
            <a:t>:</a:t>
          </a:r>
          <a:endParaRPr lang="en-US" sz="1200" dirty="0"/>
        </a:p>
      </dgm:t>
    </dgm:pt>
    <dgm:pt modelId="{45C28FB6-AC50-4307-ADCF-007E35113B6E}" type="parTrans" cxnId="{D80ACCBE-9D08-4E4E-AFA5-89310270EB1D}">
      <dgm:prSet/>
      <dgm:spPr/>
      <dgm:t>
        <a:bodyPr/>
        <a:lstStyle/>
        <a:p>
          <a:endParaRPr lang="en-US"/>
        </a:p>
      </dgm:t>
    </dgm:pt>
    <dgm:pt modelId="{32FB3363-636F-4047-A433-457A0E00A939}" type="sibTrans" cxnId="{D80ACCBE-9D08-4E4E-AFA5-89310270EB1D}">
      <dgm:prSet/>
      <dgm:spPr/>
      <dgm:t>
        <a:bodyPr/>
        <a:lstStyle/>
        <a:p>
          <a:endParaRPr lang="en-US"/>
        </a:p>
      </dgm:t>
    </dgm:pt>
    <dgm:pt modelId="{3C4AAA50-5D89-4ACF-B597-A63D478E778E}">
      <dgm:prSet phldrT="[Text]" custT="1"/>
      <dgm:spPr/>
      <dgm:t>
        <a:bodyPr/>
        <a:lstStyle/>
        <a:p>
          <a:r>
            <a:rPr lang="en-US" sz="1200" dirty="0" smtClean="0"/>
            <a:t>Data BMN</a:t>
          </a:r>
          <a:endParaRPr lang="en-US" sz="1200" dirty="0"/>
        </a:p>
      </dgm:t>
    </dgm:pt>
    <dgm:pt modelId="{8FD9F09C-87F4-49AB-A0B1-CE0D1A8BE831}" type="parTrans" cxnId="{D1588238-0A69-4CA8-AD1B-5C5AA3F0622B}">
      <dgm:prSet/>
      <dgm:spPr/>
      <dgm:t>
        <a:bodyPr/>
        <a:lstStyle/>
        <a:p>
          <a:endParaRPr lang="en-US"/>
        </a:p>
      </dgm:t>
    </dgm:pt>
    <dgm:pt modelId="{70BEF977-3959-4571-BB2F-2D7D01F4EBC3}" type="sibTrans" cxnId="{D1588238-0A69-4CA8-AD1B-5C5AA3F0622B}">
      <dgm:prSet/>
      <dgm:spPr/>
      <dgm:t>
        <a:bodyPr/>
        <a:lstStyle/>
        <a:p>
          <a:endParaRPr lang="en-US"/>
        </a:p>
      </dgm:t>
    </dgm:pt>
    <dgm:pt modelId="{DF333470-C918-4327-A958-E1D010EFA6CC}">
      <dgm:prSet phldrT="[Text]" custT="1"/>
      <dgm:spPr/>
      <dgm:t>
        <a:bodyPr/>
        <a:lstStyle/>
        <a:p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lama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</a:t>
          </a:r>
          <a:r>
            <a:rPr lang="en-US" sz="1200" dirty="0" err="1" smtClean="0"/>
            <a:t>baru</a:t>
          </a:r>
          <a:r>
            <a:rPr lang="en-US" sz="1200" dirty="0" smtClean="0"/>
            <a:t>.</a:t>
          </a:r>
          <a:endParaRPr lang="en-US" sz="1200" dirty="0"/>
        </a:p>
      </dgm:t>
    </dgm:pt>
    <dgm:pt modelId="{0C7B7969-664C-46DC-9576-2C00DF373D0E}" type="parTrans" cxnId="{54234B73-40DF-452D-AA34-BDCEE396328D}">
      <dgm:prSet/>
      <dgm:spPr/>
      <dgm:t>
        <a:bodyPr/>
        <a:lstStyle/>
        <a:p>
          <a:endParaRPr lang="en-US"/>
        </a:p>
      </dgm:t>
    </dgm:pt>
    <dgm:pt modelId="{209FC917-18E4-423E-A8E1-CAE2545FFA2B}" type="sibTrans" cxnId="{54234B73-40DF-452D-AA34-BDCEE396328D}">
      <dgm:prSet/>
      <dgm:spPr/>
      <dgm:t>
        <a:bodyPr/>
        <a:lstStyle/>
        <a:p>
          <a:endParaRPr lang="en-US"/>
        </a:p>
      </dgm:t>
    </dgm:pt>
    <dgm:pt modelId="{B2BBE933-1CCD-4052-BE91-54D6883CA011}">
      <dgm:prSet phldrT="[Text]" custT="1"/>
      <dgm:spPr/>
      <dgm:t>
        <a:bodyPr/>
        <a:lstStyle/>
        <a:p>
          <a:r>
            <a:rPr lang="en-US" sz="1200" dirty="0" err="1" smtClean="0"/>
            <a:t>Kewajiban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melakukan</a:t>
          </a:r>
          <a:r>
            <a:rPr lang="en-US" sz="1200" dirty="0" smtClean="0"/>
            <a:t> </a:t>
          </a:r>
          <a:r>
            <a:rPr lang="en-US" sz="1200" dirty="0" err="1" smtClean="0"/>
            <a:t>serah</a:t>
          </a:r>
          <a:r>
            <a:rPr lang="en-US" sz="1200" dirty="0" smtClean="0"/>
            <a:t> </a:t>
          </a:r>
          <a:r>
            <a:rPr lang="en-US" sz="1200" dirty="0" err="1" smtClean="0"/>
            <a:t>terima</a:t>
          </a:r>
          <a:r>
            <a:rPr lang="en-US" sz="1200" dirty="0" smtClean="0"/>
            <a:t> BMN yang </a:t>
          </a:r>
          <a:r>
            <a:rPr lang="en-US" sz="1200" dirty="0" err="1" smtClean="0"/>
            <a:t>dituangkan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BAST.</a:t>
          </a:r>
          <a:endParaRPr lang="en-US" sz="1200" dirty="0"/>
        </a:p>
      </dgm:t>
    </dgm:pt>
    <dgm:pt modelId="{8B8868BF-6548-4FA1-A44B-D5B33FB5DA80}" type="parTrans" cxnId="{A48E2B7C-E67B-4D49-8057-D0A7312C69CD}">
      <dgm:prSet/>
      <dgm:spPr/>
      <dgm:t>
        <a:bodyPr/>
        <a:lstStyle/>
        <a:p>
          <a:endParaRPr lang="en-US"/>
        </a:p>
      </dgm:t>
    </dgm:pt>
    <dgm:pt modelId="{D86595E5-B85A-4E78-9620-EC716D41E363}" type="sibTrans" cxnId="{A48E2B7C-E67B-4D49-8057-D0A7312C69CD}">
      <dgm:prSet/>
      <dgm:spPr/>
      <dgm:t>
        <a:bodyPr/>
        <a:lstStyle/>
        <a:p>
          <a:endParaRPr lang="en-US"/>
        </a:p>
      </dgm:t>
    </dgm:pt>
    <dgm:pt modelId="{FF54A1CE-C912-4425-A19B-34A23CCCAE88}">
      <dgm:prSet phldrT="[Text]" custT="1"/>
      <dgm:spPr/>
      <dgm:t>
        <a:bodyPr/>
        <a:lstStyle/>
        <a:p>
          <a:r>
            <a:rPr lang="en-US" sz="1200" dirty="0" err="1" smtClean="0"/>
            <a:t>Kewajiban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 lama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melakukan</a:t>
          </a:r>
          <a:r>
            <a:rPr lang="en-US" sz="1200" dirty="0" smtClean="0"/>
            <a:t> </a:t>
          </a:r>
          <a:r>
            <a:rPr lang="en-US" sz="1200" dirty="0" err="1" smtClean="0"/>
            <a:t>penghapusan</a:t>
          </a:r>
          <a:r>
            <a:rPr lang="en-US" sz="1200" dirty="0" smtClean="0"/>
            <a:t> BMN </a:t>
          </a:r>
          <a:r>
            <a:rPr lang="en-US" sz="1200" dirty="0" err="1" smtClean="0"/>
            <a:t>dengan</a:t>
          </a:r>
          <a:r>
            <a:rPr lang="en-US" sz="1200" dirty="0" smtClean="0"/>
            <a:t> </a:t>
          </a:r>
          <a:r>
            <a:rPr lang="en-US" sz="1200" dirty="0" err="1" smtClean="0"/>
            <a:t>menerbitkan</a:t>
          </a:r>
          <a:r>
            <a:rPr lang="en-US" sz="1200" dirty="0" smtClean="0"/>
            <a:t> </a:t>
          </a:r>
          <a:r>
            <a:rPr lang="en-US" sz="1200" dirty="0" err="1" smtClean="0"/>
            <a:t>keputusan</a:t>
          </a:r>
          <a:r>
            <a:rPr lang="en-US" sz="1200" dirty="0" smtClean="0"/>
            <a:t> </a:t>
          </a:r>
          <a:r>
            <a:rPr lang="en-US" sz="1200" dirty="0" err="1" smtClean="0"/>
            <a:t>penghapusanngan</a:t>
          </a:r>
          <a:r>
            <a:rPr lang="en-US" sz="1200" dirty="0" smtClean="0"/>
            <a:t> </a:t>
          </a:r>
          <a:r>
            <a:rPr lang="en-US" sz="1200" dirty="0" err="1" smtClean="0"/>
            <a:t>perjanjian</a:t>
          </a:r>
          <a:r>
            <a:rPr lang="en-US" sz="1200" dirty="0" smtClean="0"/>
            <a:t>.</a:t>
          </a:r>
          <a:endParaRPr lang="en-US" sz="1200" dirty="0"/>
        </a:p>
      </dgm:t>
    </dgm:pt>
    <dgm:pt modelId="{3FF435B1-E973-4300-9DBA-E6AC33593611}" type="parTrans" cxnId="{0AB92A66-1DC5-484D-895D-57A1AB34D4DB}">
      <dgm:prSet/>
      <dgm:spPr/>
      <dgm:t>
        <a:bodyPr/>
        <a:lstStyle/>
        <a:p>
          <a:endParaRPr lang="en-US"/>
        </a:p>
      </dgm:t>
    </dgm:pt>
    <dgm:pt modelId="{5E0C938E-4F25-40D3-96F4-B79439F9A51A}" type="sibTrans" cxnId="{0AB92A66-1DC5-484D-895D-57A1AB34D4DB}">
      <dgm:prSet/>
      <dgm:spPr/>
      <dgm:t>
        <a:bodyPr/>
        <a:lstStyle/>
        <a:p>
          <a:endParaRPr lang="en-US"/>
        </a:p>
      </dgm:t>
    </dgm:pt>
    <dgm:pt modelId="{894EBB62-0897-4797-AD81-7D306FF9E038}" type="pres">
      <dgm:prSet presAssocID="{C04D644C-9340-4DD7-B166-467AFBD358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A601DC-E1A5-4001-B302-3CD47ACF63C8}" type="pres">
      <dgm:prSet presAssocID="{C04D644C-9340-4DD7-B166-467AFBD35817}" presName="tSp" presStyleCnt="0"/>
      <dgm:spPr/>
    </dgm:pt>
    <dgm:pt modelId="{8B86BBFC-38CF-440C-9667-E3CF1FC535C0}" type="pres">
      <dgm:prSet presAssocID="{C04D644C-9340-4DD7-B166-467AFBD35817}" presName="bSp" presStyleCnt="0"/>
      <dgm:spPr/>
    </dgm:pt>
    <dgm:pt modelId="{2E8B9A84-3D6D-4BCB-8ED1-FEFD984B6F10}" type="pres">
      <dgm:prSet presAssocID="{C04D644C-9340-4DD7-B166-467AFBD35817}" presName="process" presStyleCnt="0"/>
      <dgm:spPr/>
    </dgm:pt>
    <dgm:pt modelId="{8BC4CDA6-6D20-4420-A01E-635A109DF9CA}" type="pres">
      <dgm:prSet presAssocID="{BB5C6FA2-531F-473A-BECB-B7FA8D392500}" presName="composite1" presStyleCnt="0"/>
      <dgm:spPr/>
    </dgm:pt>
    <dgm:pt modelId="{1009F61E-560A-49C1-B52D-E9413EE0FDBB}" type="pres">
      <dgm:prSet presAssocID="{BB5C6FA2-531F-473A-BECB-B7FA8D392500}" presName="dummyNode1" presStyleLbl="node1" presStyleIdx="0" presStyleCnt="3"/>
      <dgm:spPr/>
    </dgm:pt>
    <dgm:pt modelId="{995070D0-EFD8-4626-B3F9-E867A3733B7B}" type="pres">
      <dgm:prSet presAssocID="{BB5C6FA2-531F-473A-BECB-B7FA8D392500}" presName="childNode1" presStyleLbl="bgAcc1" presStyleIdx="0" presStyleCnt="3" custScaleX="123209" custScaleY="172544" custLinFactNeighborX="-63" custLinFactNeighborY="-36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1FDEF9-469D-48D0-AAF3-8509E46D9ACC}" type="pres">
      <dgm:prSet presAssocID="{BB5C6FA2-531F-473A-BECB-B7FA8D39250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588E1-99F4-46F6-A528-52E276F8C911}" type="pres">
      <dgm:prSet presAssocID="{BB5C6FA2-531F-473A-BECB-B7FA8D392500}" presName="parentNode1" presStyleLbl="node1" presStyleIdx="0" presStyleCnt="3" custLinFactNeighborX="-9931" custLinFactNeighborY="228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EC5F3-1979-42CD-9FE8-BDCC81394489}" type="pres">
      <dgm:prSet presAssocID="{BB5C6FA2-531F-473A-BECB-B7FA8D392500}" presName="connSite1" presStyleCnt="0"/>
      <dgm:spPr/>
    </dgm:pt>
    <dgm:pt modelId="{54D45F7F-6BC0-4F3E-BE1A-FCD946B82432}" type="pres">
      <dgm:prSet presAssocID="{14A2FCA7-EE44-4136-8366-D17B7DE755D9}" presName="Name9" presStyleLbl="sibTrans2D1" presStyleIdx="0" presStyleCnt="2" custScaleX="88029" custLinFactNeighborX="-26567" custLinFactNeighborY="11672"/>
      <dgm:spPr/>
      <dgm:t>
        <a:bodyPr/>
        <a:lstStyle/>
        <a:p>
          <a:endParaRPr lang="en-US"/>
        </a:p>
      </dgm:t>
    </dgm:pt>
    <dgm:pt modelId="{95FED8D9-86B5-4E0D-A0C1-A8E70AB5729E}" type="pres">
      <dgm:prSet presAssocID="{3B9077CF-B93A-4750-92B6-C26A3E651EA5}" presName="composite2" presStyleCnt="0"/>
      <dgm:spPr/>
    </dgm:pt>
    <dgm:pt modelId="{69105265-79B5-44F0-B078-AF334F1782A5}" type="pres">
      <dgm:prSet presAssocID="{3B9077CF-B93A-4750-92B6-C26A3E651EA5}" presName="dummyNode2" presStyleLbl="node1" presStyleIdx="0" presStyleCnt="3"/>
      <dgm:spPr/>
    </dgm:pt>
    <dgm:pt modelId="{5E03D1F0-1894-4760-B376-B458BB145BBC}" type="pres">
      <dgm:prSet presAssocID="{3B9077CF-B93A-4750-92B6-C26A3E651EA5}" presName="childNode2" presStyleLbl="bgAcc1" presStyleIdx="1" presStyleCnt="3" custScaleY="180408" custLinFactNeighborX="2667" custLinFactNeighborY="15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7D1C5-3780-4C3A-BB70-69D607D8CE73}" type="pres">
      <dgm:prSet presAssocID="{3B9077CF-B93A-4750-92B6-C26A3E651EA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1FC44-3F0A-4D66-A215-9E2D26533ABF}" type="pres">
      <dgm:prSet presAssocID="{3B9077CF-B93A-4750-92B6-C26A3E651EA5}" presName="parentNode2" presStyleLbl="node1" presStyleIdx="1" presStyleCnt="3" custLinFactNeighborX="-1857" custLinFactNeighborY="-275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58833-FCF0-463E-AD54-159850A56BD8}" type="pres">
      <dgm:prSet presAssocID="{3B9077CF-B93A-4750-92B6-C26A3E651EA5}" presName="connSite2" presStyleCnt="0"/>
      <dgm:spPr/>
    </dgm:pt>
    <dgm:pt modelId="{D377FCB7-90B7-4023-827C-0153ED50532C}" type="pres">
      <dgm:prSet presAssocID="{C82BBBF5-B34F-44DE-9734-A4CAD03C633D}" presName="Name18" presStyleLbl="sibTrans2D1" presStyleIdx="1" presStyleCnt="2" custScaleX="77665" custScaleY="69370" custLinFactNeighborX="-28687" custLinFactNeighborY="-17086"/>
      <dgm:spPr/>
      <dgm:t>
        <a:bodyPr/>
        <a:lstStyle/>
        <a:p>
          <a:endParaRPr lang="en-US"/>
        </a:p>
      </dgm:t>
    </dgm:pt>
    <dgm:pt modelId="{C84880B9-D520-48D7-B6EE-36A0BDAEF639}" type="pres">
      <dgm:prSet presAssocID="{6319F2A7-8C20-40E4-A248-007834FDDE1C}" presName="composite1" presStyleCnt="0"/>
      <dgm:spPr/>
    </dgm:pt>
    <dgm:pt modelId="{F10FF6E9-819D-4B3A-B986-75939C9267FF}" type="pres">
      <dgm:prSet presAssocID="{6319F2A7-8C20-40E4-A248-007834FDDE1C}" presName="dummyNode1" presStyleLbl="node1" presStyleIdx="1" presStyleCnt="3"/>
      <dgm:spPr/>
    </dgm:pt>
    <dgm:pt modelId="{6D97F48F-4648-4B1E-9E10-8F9FC780518B}" type="pres">
      <dgm:prSet presAssocID="{6319F2A7-8C20-40E4-A248-007834FDDE1C}" presName="childNode1" presStyleLbl="bgAcc1" presStyleIdx="2" presStyleCnt="3" custScaleX="120335" custScaleY="199318" custLinFactNeighborX="-3987" custLinFactNeighborY="3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04072-9875-492F-82C7-3FD45BD5970A}" type="pres">
      <dgm:prSet presAssocID="{6319F2A7-8C20-40E4-A248-007834FDDE1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5D6CC-D98B-4BE9-B53A-D3466FE5B740}" type="pres">
      <dgm:prSet presAssocID="{6319F2A7-8C20-40E4-A248-007834FDDE1C}" presName="parentNode1" presStyleLbl="node1" presStyleIdx="2" presStyleCnt="3" custLinFactY="54516" custLinFactNeighborX="-466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1B8F3-973A-4E59-8787-0C6C943C6D07}" type="pres">
      <dgm:prSet presAssocID="{6319F2A7-8C20-40E4-A248-007834FDDE1C}" presName="connSite1" presStyleCnt="0"/>
      <dgm:spPr/>
    </dgm:pt>
  </dgm:ptLst>
  <dgm:cxnLst>
    <dgm:cxn modelId="{F19D2434-355D-408A-8B41-C2CEF40B48A6}" type="presOf" srcId="{DF333470-C918-4327-A958-E1D010EFA6CC}" destId="{97804072-9875-492F-82C7-3FD45BD5970A}" srcOrd="1" destOrd="3" presId="urn:microsoft.com/office/officeart/2005/8/layout/hProcess4"/>
    <dgm:cxn modelId="{825A87C5-84AF-42CD-9E80-79E31BE08EC3}" type="presOf" srcId="{FF54A1CE-C912-4425-A19B-34A23CCCAE88}" destId="{6D97F48F-4648-4B1E-9E10-8F9FC780518B}" srcOrd="0" destOrd="5" presId="urn:microsoft.com/office/officeart/2005/8/layout/hProcess4"/>
    <dgm:cxn modelId="{54234B73-40DF-452D-AA34-BDCEE396328D}" srcId="{48579AB4-874F-43C7-9A0D-6FDF9BC4BDB6}" destId="{DF333470-C918-4327-A958-E1D010EFA6CC}" srcOrd="1" destOrd="0" parTransId="{0C7B7969-664C-46DC-9576-2C00DF373D0E}" sibTransId="{209FC917-18E4-423E-A8E1-CAE2545FFA2B}"/>
    <dgm:cxn modelId="{8C0A6716-6AE9-40C7-B292-61D12216575C}" srcId="{BB5C6FA2-531F-473A-BECB-B7FA8D392500}" destId="{E53589FC-4B6C-4D17-812D-9E249966A4C3}" srcOrd="0" destOrd="0" parTransId="{64D89754-9B29-4DD7-AF04-449E33E46882}" sibTransId="{20927F1D-9439-471E-8420-E930DED73EC8}"/>
    <dgm:cxn modelId="{575E59B3-3A32-45CA-BEC8-ED54616827F8}" srcId="{3B9077CF-B93A-4750-92B6-C26A3E651EA5}" destId="{49CD9079-A94C-49B3-A3C8-44BA7DA4536B}" srcOrd="1" destOrd="0" parTransId="{B933A723-ED03-4276-8D54-CB0C959A050E}" sibTransId="{D639FFA7-B193-473B-9E43-DEEE8F256072}"/>
    <dgm:cxn modelId="{05CF9352-E9B2-4D2E-9A15-B6183490AD3B}" type="presOf" srcId="{388A2467-81C5-4C5A-BB00-A3E76D28BAA0}" destId="{995070D0-EFD8-4626-B3F9-E867A3733B7B}" srcOrd="0" destOrd="2" presId="urn:microsoft.com/office/officeart/2005/8/layout/hProcess4"/>
    <dgm:cxn modelId="{67DAB7E1-16E6-4F21-8195-7DDC303F5B22}" type="presOf" srcId="{49CD9079-A94C-49B3-A3C8-44BA7DA4536B}" destId="{7417D1C5-3780-4C3A-BB70-69D607D8CE73}" srcOrd="1" destOrd="1" presId="urn:microsoft.com/office/officeart/2005/8/layout/hProcess4"/>
    <dgm:cxn modelId="{D1588238-0A69-4CA8-AD1B-5C5AA3F0622B}" srcId="{48579AB4-874F-43C7-9A0D-6FDF9BC4BDB6}" destId="{3C4AAA50-5D89-4ACF-B597-A63D478E778E}" srcOrd="0" destOrd="0" parTransId="{8FD9F09C-87F4-49AB-A0B1-CE0D1A8BE831}" sibTransId="{70BEF977-3959-4571-BB2F-2D7D01F4EBC3}"/>
    <dgm:cxn modelId="{E3BB6D1D-0394-42EF-93B4-C7D6B3630F87}" type="presOf" srcId="{49CD9079-A94C-49B3-A3C8-44BA7DA4536B}" destId="{5E03D1F0-1894-4760-B376-B458BB145BBC}" srcOrd="0" destOrd="1" presId="urn:microsoft.com/office/officeart/2005/8/layout/hProcess4"/>
    <dgm:cxn modelId="{63F2E861-C918-4E23-BC75-98C4E2DFE2E5}" type="presOf" srcId="{B0C6EC68-EFF8-49FD-9BBA-5664CF8BDC83}" destId="{6D97F48F-4648-4B1E-9E10-8F9FC780518B}" srcOrd="0" destOrd="0" presId="urn:microsoft.com/office/officeart/2005/8/layout/hProcess4"/>
    <dgm:cxn modelId="{04AA1696-FFC8-468E-8B4D-807E65963241}" type="presOf" srcId="{C04D644C-9340-4DD7-B166-467AFBD35817}" destId="{894EBB62-0897-4797-AD81-7D306FF9E038}" srcOrd="0" destOrd="0" presId="urn:microsoft.com/office/officeart/2005/8/layout/hProcess4"/>
    <dgm:cxn modelId="{1B01F612-5EF5-4AA5-8FEF-723A6383176E}" type="presOf" srcId="{DF333470-C918-4327-A958-E1D010EFA6CC}" destId="{6D97F48F-4648-4B1E-9E10-8F9FC780518B}" srcOrd="0" destOrd="3" presId="urn:microsoft.com/office/officeart/2005/8/layout/hProcess4"/>
    <dgm:cxn modelId="{A338A4B7-FEC4-491A-B75C-628088E966AC}" srcId="{BB5C6FA2-531F-473A-BECB-B7FA8D392500}" destId="{388A2467-81C5-4C5A-BB00-A3E76D28BAA0}" srcOrd="2" destOrd="0" parTransId="{6F9BB09B-E7D7-4EAB-8DDD-C46657A8D8DE}" sibTransId="{C57378CB-8B61-495F-B12B-48519975CD19}"/>
    <dgm:cxn modelId="{B32C5F72-E2CF-46BA-A08B-DA4A57868643}" type="presOf" srcId="{2D961C26-9320-464F-8A72-079EA61E53D4}" destId="{C11FDEF9-469D-48D0-AAF3-8509E46D9ACC}" srcOrd="1" destOrd="1" presId="urn:microsoft.com/office/officeart/2005/8/layout/hProcess4"/>
    <dgm:cxn modelId="{F6756763-2748-4728-ADFF-6898A9041251}" type="presOf" srcId="{B2BBE933-1CCD-4052-BE91-54D6883CA011}" destId="{97804072-9875-492F-82C7-3FD45BD5970A}" srcOrd="1" destOrd="4" presId="urn:microsoft.com/office/officeart/2005/8/layout/hProcess4"/>
    <dgm:cxn modelId="{38C94392-1C7C-4C25-9945-593F23C0CE13}" srcId="{C04D644C-9340-4DD7-B166-467AFBD35817}" destId="{6319F2A7-8C20-40E4-A248-007834FDDE1C}" srcOrd="2" destOrd="0" parTransId="{2A55122B-FF33-4244-91E8-87B6AB1040EE}" sibTransId="{12C6E50F-C658-43BA-B31F-35DD39A84899}"/>
    <dgm:cxn modelId="{191893BC-A97B-43DD-9E17-A55DBC00364A}" type="presOf" srcId="{BB5C6FA2-531F-473A-BECB-B7FA8D392500}" destId="{8F0588E1-99F4-46F6-A528-52E276F8C911}" srcOrd="0" destOrd="0" presId="urn:microsoft.com/office/officeart/2005/8/layout/hProcess4"/>
    <dgm:cxn modelId="{87350794-BA02-4CAD-B490-F8758974D36F}" type="presOf" srcId="{48579AB4-874F-43C7-9A0D-6FDF9BC4BDB6}" destId="{6D97F48F-4648-4B1E-9E10-8F9FC780518B}" srcOrd="0" destOrd="1" presId="urn:microsoft.com/office/officeart/2005/8/layout/hProcess4"/>
    <dgm:cxn modelId="{0AB92A66-1DC5-484D-895D-57A1AB34D4DB}" srcId="{48579AB4-874F-43C7-9A0D-6FDF9BC4BDB6}" destId="{FF54A1CE-C912-4425-A19B-34A23CCCAE88}" srcOrd="3" destOrd="0" parTransId="{3FF435B1-E973-4300-9DBA-E6AC33593611}" sibTransId="{5E0C938E-4F25-40D3-96F4-B79439F9A51A}"/>
    <dgm:cxn modelId="{A48E2B7C-E67B-4D49-8057-D0A7312C69CD}" srcId="{48579AB4-874F-43C7-9A0D-6FDF9BC4BDB6}" destId="{B2BBE933-1CCD-4052-BE91-54D6883CA011}" srcOrd="2" destOrd="0" parTransId="{8B8868BF-6548-4FA1-A44B-D5B33FB5DA80}" sibTransId="{D86595E5-B85A-4E78-9620-EC716D41E363}"/>
    <dgm:cxn modelId="{F1F55A01-9146-4889-8955-54229A412271}" srcId="{BB5C6FA2-531F-473A-BECB-B7FA8D392500}" destId="{2D961C26-9320-464F-8A72-079EA61E53D4}" srcOrd="1" destOrd="0" parTransId="{C38F35DC-F5F0-43B1-8C72-64D2B77E41D9}" sibTransId="{1C7D0102-C556-47AD-98D6-8E141FB70D9C}"/>
    <dgm:cxn modelId="{D80ACCBE-9D08-4E4E-AFA5-89310270EB1D}" srcId="{6319F2A7-8C20-40E4-A248-007834FDDE1C}" destId="{48579AB4-874F-43C7-9A0D-6FDF9BC4BDB6}" srcOrd="1" destOrd="0" parTransId="{45C28FB6-AC50-4307-ADCF-007E35113B6E}" sibTransId="{32FB3363-636F-4047-A433-457A0E00A939}"/>
    <dgm:cxn modelId="{BA96BDD2-2F95-40D6-9C8A-5D06E092DD66}" type="presOf" srcId="{3B9077CF-B93A-4750-92B6-C26A3E651EA5}" destId="{98E1FC44-3F0A-4D66-A215-9E2D26533ABF}" srcOrd="0" destOrd="0" presId="urn:microsoft.com/office/officeart/2005/8/layout/hProcess4"/>
    <dgm:cxn modelId="{93AE4096-4239-4933-92F8-2EC57ABED742}" type="presOf" srcId="{2D961C26-9320-464F-8A72-079EA61E53D4}" destId="{995070D0-EFD8-4626-B3F9-E867A3733B7B}" srcOrd="0" destOrd="1" presId="urn:microsoft.com/office/officeart/2005/8/layout/hProcess4"/>
    <dgm:cxn modelId="{5B51F615-D08E-434C-8B8C-DED925DF3B4A}" type="presOf" srcId="{FA60DCE1-CA6D-4626-A16B-47F18D7806EC}" destId="{5E03D1F0-1894-4760-B376-B458BB145BBC}" srcOrd="0" destOrd="0" presId="urn:microsoft.com/office/officeart/2005/8/layout/hProcess4"/>
    <dgm:cxn modelId="{A36DB4CC-269C-4CE0-B0CB-4CA50D18982F}" type="presOf" srcId="{388A2467-81C5-4C5A-BB00-A3E76D28BAA0}" destId="{C11FDEF9-469D-48D0-AAF3-8509E46D9ACC}" srcOrd="1" destOrd="2" presId="urn:microsoft.com/office/officeart/2005/8/layout/hProcess4"/>
    <dgm:cxn modelId="{061C86D0-D320-4E97-8440-0C26DD056FF2}" type="presOf" srcId="{C82BBBF5-B34F-44DE-9734-A4CAD03C633D}" destId="{D377FCB7-90B7-4023-827C-0153ED50532C}" srcOrd="0" destOrd="0" presId="urn:microsoft.com/office/officeart/2005/8/layout/hProcess4"/>
    <dgm:cxn modelId="{8979612E-1F68-44A9-947D-99CD77E91ABB}" type="presOf" srcId="{3C4AAA50-5D89-4ACF-B597-A63D478E778E}" destId="{6D97F48F-4648-4B1E-9E10-8F9FC780518B}" srcOrd="0" destOrd="2" presId="urn:microsoft.com/office/officeart/2005/8/layout/hProcess4"/>
    <dgm:cxn modelId="{0DA46996-414D-48EE-B2E3-50F583B79D4B}" srcId="{C04D644C-9340-4DD7-B166-467AFBD35817}" destId="{3B9077CF-B93A-4750-92B6-C26A3E651EA5}" srcOrd="1" destOrd="0" parTransId="{9AF2397C-4893-40FF-942F-F605C58DA919}" sibTransId="{C82BBBF5-B34F-44DE-9734-A4CAD03C633D}"/>
    <dgm:cxn modelId="{0D721D39-8C0F-440E-89DC-7D9E09460D13}" type="presOf" srcId="{E53589FC-4B6C-4D17-812D-9E249966A4C3}" destId="{995070D0-EFD8-4626-B3F9-E867A3733B7B}" srcOrd="0" destOrd="0" presId="urn:microsoft.com/office/officeart/2005/8/layout/hProcess4"/>
    <dgm:cxn modelId="{1B155A71-32DA-47EC-8A78-2C185CD0E859}" srcId="{C04D644C-9340-4DD7-B166-467AFBD35817}" destId="{BB5C6FA2-531F-473A-BECB-B7FA8D392500}" srcOrd="0" destOrd="0" parTransId="{31E2D8DA-5DD5-4BD1-8AF8-EAC3CEE86DD9}" sibTransId="{14A2FCA7-EE44-4136-8366-D17B7DE755D9}"/>
    <dgm:cxn modelId="{F4E61C40-63B8-47D0-9FB9-5E44011F33C3}" srcId="{6319F2A7-8C20-40E4-A248-007834FDDE1C}" destId="{B0C6EC68-EFF8-49FD-9BBA-5664CF8BDC83}" srcOrd="0" destOrd="0" parTransId="{DCCCCAD6-1274-437E-B482-EA1C2547A625}" sibTransId="{E9700B8A-7DD6-43CB-924D-57D67418B4C5}"/>
    <dgm:cxn modelId="{5B59B2EA-413A-426A-84C9-4E4720C7DA8C}" type="presOf" srcId="{FF54A1CE-C912-4425-A19B-34A23CCCAE88}" destId="{97804072-9875-492F-82C7-3FD45BD5970A}" srcOrd="1" destOrd="5" presId="urn:microsoft.com/office/officeart/2005/8/layout/hProcess4"/>
    <dgm:cxn modelId="{21F4F6DD-B84E-460D-8379-8733BEE555D7}" type="presOf" srcId="{B0C6EC68-EFF8-49FD-9BBA-5664CF8BDC83}" destId="{97804072-9875-492F-82C7-3FD45BD5970A}" srcOrd="1" destOrd="0" presId="urn:microsoft.com/office/officeart/2005/8/layout/hProcess4"/>
    <dgm:cxn modelId="{A37244B7-3CFD-4A05-B17D-8C55473A3FEC}" type="presOf" srcId="{6319F2A7-8C20-40E4-A248-007834FDDE1C}" destId="{89D5D6CC-D98B-4BE9-B53A-D3466FE5B740}" srcOrd="0" destOrd="0" presId="urn:microsoft.com/office/officeart/2005/8/layout/hProcess4"/>
    <dgm:cxn modelId="{038EB67B-11D7-4458-97A8-A88129D19FD7}" srcId="{3B9077CF-B93A-4750-92B6-C26A3E651EA5}" destId="{FA60DCE1-CA6D-4626-A16B-47F18D7806EC}" srcOrd="0" destOrd="0" parTransId="{DB573656-6C5A-4465-B672-1138C738A9AB}" sibTransId="{C655F397-A9C1-4E8F-AAA9-508C7E8CB424}"/>
    <dgm:cxn modelId="{D509A8CF-4C61-4940-8145-C8092846A439}" type="presOf" srcId="{48579AB4-874F-43C7-9A0D-6FDF9BC4BDB6}" destId="{97804072-9875-492F-82C7-3FD45BD5970A}" srcOrd="1" destOrd="1" presId="urn:microsoft.com/office/officeart/2005/8/layout/hProcess4"/>
    <dgm:cxn modelId="{9342893F-9D29-4B13-BC55-B13C31C241FF}" type="presOf" srcId="{3C4AAA50-5D89-4ACF-B597-A63D478E778E}" destId="{97804072-9875-492F-82C7-3FD45BD5970A}" srcOrd="1" destOrd="2" presId="urn:microsoft.com/office/officeart/2005/8/layout/hProcess4"/>
    <dgm:cxn modelId="{E960E6E5-7613-4419-ADB6-970D8531E282}" type="presOf" srcId="{B2BBE933-1CCD-4052-BE91-54D6883CA011}" destId="{6D97F48F-4648-4B1E-9E10-8F9FC780518B}" srcOrd="0" destOrd="4" presId="urn:microsoft.com/office/officeart/2005/8/layout/hProcess4"/>
    <dgm:cxn modelId="{2FFA2B86-3D0D-4FE7-9634-39BC4852A905}" type="presOf" srcId="{E53589FC-4B6C-4D17-812D-9E249966A4C3}" destId="{C11FDEF9-469D-48D0-AAF3-8509E46D9ACC}" srcOrd="1" destOrd="0" presId="urn:microsoft.com/office/officeart/2005/8/layout/hProcess4"/>
    <dgm:cxn modelId="{2CBD8EF4-91DE-438E-831D-181209DEBCB6}" type="presOf" srcId="{14A2FCA7-EE44-4136-8366-D17B7DE755D9}" destId="{54D45F7F-6BC0-4F3E-BE1A-FCD946B82432}" srcOrd="0" destOrd="0" presId="urn:microsoft.com/office/officeart/2005/8/layout/hProcess4"/>
    <dgm:cxn modelId="{C5F6B23A-FA8D-4FA3-81A0-90F6DFAC9A0F}" type="presOf" srcId="{FA60DCE1-CA6D-4626-A16B-47F18D7806EC}" destId="{7417D1C5-3780-4C3A-BB70-69D607D8CE73}" srcOrd="1" destOrd="0" presId="urn:microsoft.com/office/officeart/2005/8/layout/hProcess4"/>
    <dgm:cxn modelId="{696C0384-0F29-428A-AF7E-F6E4A3955745}" type="presParOf" srcId="{894EBB62-0897-4797-AD81-7D306FF9E038}" destId="{86A601DC-E1A5-4001-B302-3CD47ACF63C8}" srcOrd="0" destOrd="0" presId="urn:microsoft.com/office/officeart/2005/8/layout/hProcess4"/>
    <dgm:cxn modelId="{F33F47FB-72B3-470D-9FEB-4E69E6A11C12}" type="presParOf" srcId="{894EBB62-0897-4797-AD81-7D306FF9E038}" destId="{8B86BBFC-38CF-440C-9667-E3CF1FC535C0}" srcOrd="1" destOrd="0" presId="urn:microsoft.com/office/officeart/2005/8/layout/hProcess4"/>
    <dgm:cxn modelId="{F9223D9F-55F2-4C9E-9BA0-40F9CA5A15E0}" type="presParOf" srcId="{894EBB62-0897-4797-AD81-7D306FF9E038}" destId="{2E8B9A84-3D6D-4BCB-8ED1-FEFD984B6F10}" srcOrd="2" destOrd="0" presId="urn:microsoft.com/office/officeart/2005/8/layout/hProcess4"/>
    <dgm:cxn modelId="{E8D22776-6DC8-412D-A618-90870A3096BB}" type="presParOf" srcId="{2E8B9A84-3D6D-4BCB-8ED1-FEFD984B6F10}" destId="{8BC4CDA6-6D20-4420-A01E-635A109DF9CA}" srcOrd="0" destOrd="0" presId="urn:microsoft.com/office/officeart/2005/8/layout/hProcess4"/>
    <dgm:cxn modelId="{D349A05F-AF33-4226-8D34-6248DBE03F3A}" type="presParOf" srcId="{8BC4CDA6-6D20-4420-A01E-635A109DF9CA}" destId="{1009F61E-560A-49C1-B52D-E9413EE0FDBB}" srcOrd="0" destOrd="0" presId="urn:microsoft.com/office/officeart/2005/8/layout/hProcess4"/>
    <dgm:cxn modelId="{468862B8-8BB8-4257-AB18-C2A410D61B97}" type="presParOf" srcId="{8BC4CDA6-6D20-4420-A01E-635A109DF9CA}" destId="{995070D0-EFD8-4626-B3F9-E867A3733B7B}" srcOrd="1" destOrd="0" presId="urn:microsoft.com/office/officeart/2005/8/layout/hProcess4"/>
    <dgm:cxn modelId="{70B94259-6248-4B74-A8F3-6FFE84458B9C}" type="presParOf" srcId="{8BC4CDA6-6D20-4420-A01E-635A109DF9CA}" destId="{C11FDEF9-469D-48D0-AAF3-8509E46D9ACC}" srcOrd="2" destOrd="0" presId="urn:microsoft.com/office/officeart/2005/8/layout/hProcess4"/>
    <dgm:cxn modelId="{08222E46-6B06-4F87-933E-ADB9E786DCFC}" type="presParOf" srcId="{8BC4CDA6-6D20-4420-A01E-635A109DF9CA}" destId="{8F0588E1-99F4-46F6-A528-52E276F8C911}" srcOrd="3" destOrd="0" presId="urn:microsoft.com/office/officeart/2005/8/layout/hProcess4"/>
    <dgm:cxn modelId="{7BB5D28C-A6AB-4145-A547-8E34957E27D8}" type="presParOf" srcId="{8BC4CDA6-6D20-4420-A01E-635A109DF9CA}" destId="{451EC5F3-1979-42CD-9FE8-BDCC81394489}" srcOrd="4" destOrd="0" presId="urn:microsoft.com/office/officeart/2005/8/layout/hProcess4"/>
    <dgm:cxn modelId="{9D7529F0-A143-42C2-9EAD-355C4056B4B9}" type="presParOf" srcId="{2E8B9A84-3D6D-4BCB-8ED1-FEFD984B6F10}" destId="{54D45F7F-6BC0-4F3E-BE1A-FCD946B82432}" srcOrd="1" destOrd="0" presId="urn:microsoft.com/office/officeart/2005/8/layout/hProcess4"/>
    <dgm:cxn modelId="{F9579091-B7D3-43A7-86F2-1B03C23F5BCD}" type="presParOf" srcId="{2E8B9A84-3D6D-4BCB-8ED1-FEFD984B6F10}" destId="{95FED8D9-86B5-4E0D-A0C1-A8E70AB5729E}" srcOrd="2" destOrd="0" presId="urn:microsoft.com/office/officeart/2005/8/layout/hProcess4"/>
    <dgm:cxn modelId="{3ADFFD06-A027-4E65-AC5B-2BC0EE414E93}" type="presParOf" srcId="{95FED8D9-86B5-4E0D-A0C1-A8E70AB5729E}" destId="{69105265-79B5-44F0-B078-AF334F1782A5}" srcOrd="0" destOrd="0" presId="urn:microsoft.com/office/officeart/2005/8/layout/hProcess4"/>
    <dgm:cxn modelId="{A64616FB-0CAA-4361-AFF6-F8680F3D74FB}" type="presParOf" srcId="{95FED8D9-86B5-4E0D-A0C1-A8E70AB5729E}" destId="{5E03D1F0-1894-4760-B376-B458BB145BBC}" srcOrd="1" destOrd="0" presId="urn:microsoft.com/office/officeart/2005/8/layout/hProcess4"/>
    <dgm:cxn modelId="{ECD244C2-E21F-4105-811E-CEBF12A051B2}" type="presParOf" srcId="{95FED8D9-86B5-4E0D-A0C1-A8E70AB5729E}" destId="{7417D1C5-3780-4C3A-BB70-69D607D8CE73}" srcOrd="2" destOrd="0" presId="urn:microsoft.com/office/officeart/2005/8/layout/hProcess4"/>
    <dgm:cxn modelId="{8EF29990-B433-47C1-9846-59FCE8E78DA7}" type="presParOf" srcId="{95FED8D9-86B5-4E0D-A0C1-A8E70AB5729E}" destId="{98E1FC44-3F0A-4D66-A215-9E2D26533ABF}" srcOrd="3" destOrd="0" presId="urn:microsoft.com/office/officeart/2005/8/layout/hProcess4"/>
    <dgm:cxn modelId="{8238852B-9ACA-4927-82B5-EBC69F78A9B4}" type="presParOf" srcId="{95FED8D9-86B5-4E0D-A0C1-A8E70AB5729E}" destId="{21958833-FCF0-463E-AD54-159850A56BD8}" srcOrd="4" destOrd="0" presId="urn:microsoft.com/office/officeart/2005/8/layout/hProcess4"/>
    <dgm:cxn modelId="{37B90499-DDBC-4B06-8EFE-42821D881562}" type="presParOf" srcId="{2E8B9A84-3D6D-4BCB-8ED1-FEFD984B6F10}" destId="{D377FCB7-90B7-4023-827C-0153ED50532C}" srcOrd="3" destOrd="0" presId="urn:microsoft.com/office/officeart/2005/8/layout/hProcess4"/>
    <dgm:cxn modelId="{49C94C60-B7C1-4980-A71D-F2678248CA2E}" type="presParOf" srcId="{2E8B9A84-3D6D-4BCB-8ED1-FEFD984B6F10}" destId="{C84880B9-D520-48D7-B6EE-36A0BDAEF639}" srcOrd="4" destOrd="0" presId="urn:microsoft.com/office/officeart/2005/8/layout/hProcess4"/>
    <dgm:cxn modelId="{AD37D74A-DCF1-44F4-A0C4-AD2F55D49F13}" type="presParOf" srcId="{C84880B9-D520-48D7-B6EE-36A0BDAEF639}" destId="{F10FF6E9-819D-4B3A-B986-75939C9267FF}" srcOrd="0" destOrd="0" presId="urn:microsoft.com/office/officeart/2005/8/layout/hProcess4"/>
    <dgm:cxn modelId="{02FD0DD1-875A-4181-9B4F-39EFF3D76D3F}" type="presParOf" srcId="{C84880B9-D520-48D7-B6EE-36A0BDAEF639}" destId="{6D97F48F-4648-4B1E-9E10-8F9FC780518B}" srcOrd="1" destOrd="0" presId="urn:microsoft.com/office/officeart/2005/8/layout/hProcess4"/>
    <dgm:cxn modelId="{00B1DA3E-B96E-4F81-ADB5-D3C1B21269DD}" type="presParOf" srcId="{C84880B9-D520-48D7-B6EE-36A0BDAEF639}" destId="{97804072-9875-492F-82C7-3FD45BD5970A}" srcOrd="2" destOrd="0" presId="urn:microsoft.com/office/officeart/2005/8/layout/hProcess4"/>
    <dgm:cxn modelId="{ED9C2650-4D83-4556-920F-DE83306CDA89}" type="presParOf" srcId="{C84880B9-D520-48D7-B6EE-36A0BDAEF639}" destId="{89D5D6CC-D98B-4BE9-B53A-D3466FE5B740}" srcOrd="3" destOrd="0" presId="urn:microsoft.com/office/officeart/2005/8/layout/hProcess4"/>
    <dgm:cxn modelId="{363E3D9D-7B68-40C4-A882-54060CDFB08F}" type="presParOf" srcId="{C84880B9-D520-48D7-B6EE-36A0BDAEF639}" destId="{6F11B8F3-973A-4E59-8787-0C6C943C6D0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56424-4AE1-438A-B966-18DCDE6F32D9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C478A-507A-40D3-9549-C45885D505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9BBF3A-B763-4EAA-BF3F-3E7EEFB023B1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Tanah</a:t>
          </a:r>
          <a:endParaRPr lang="en-US" sz="2000" b="1" dirty="0">
            <a:solidFill>
              <a:schemeClr val="tx1"/>
            </a:solidFill>
          </a:endParaRPr>
        </a:p>
      </dgm:t>
    </dgm:pt>
    <dgm:pt modelId="{ABD525A7-1175-48C4-B321-3EF728E7E9DC}" type="parTrans" cxnId="{44FFA247-C6DB-4A98-8EFA-894F2E8E22F4}">
      <dgm:prSet/>
      <dgm:spPr/>
      <dgm:t>
        <a:bodyPr/>
        <a:lstStyle/>
        <a:p>
          <a:endParaRPr lang="en-US"/>
        </a:p>
      </dgm:t>
    </dgm:pt>
    <dgm:pt modelId="{3B144FAA-C75E-47D7-8E94-A0AB5B800041}" type="sibTrans" cxnId="{44FFA247-C6DB-4A98-8EFA-894F2E8E22F4}">
      <dgm:prSet/>
      <dgm:spPr/>
      <dgm:t>
        <a:bodyPr/>
        <a:lstStyle/>
        <a:p>
          <a:endParaRPr lang="en-US"/>
        </a:p>
      </dgm:t>
    </dgm:pt>
    <dgm:pt modelId="{B439A8F4-912A-4C1F-A0EF-DA8B1602168B}">
      <dgm:prSet phldrT="[Text]" custT="1"/>
      <dgm:spPr/>
      <dgm:t>
        <a:bodyPr/>
        <a:lstStyle/>
        <a:p>
          <a:pPr algn="just"/>
          <a:r>
            <a:rPr lang="en-US" sz="1600" dirty="0" err="1" smtClean="0"/>
            <a:t>Fotokopi</a:t>
          </a:r>
          <a:r>
            <a:rPr lang="en-US" sz="1600" dirty="0" smtClean="0"/>
            <a:t> </a:t>
          </a:r>
          <a:r>
            <a:rPr lang="en-US" sz="1600" dirty="0" err="1" smtClean="0"/>
            <a:t>Sertipikat</a:t>
          </a:r>
          <a:endParaRPr lang="en-US" sz="1600" dirty="0"/>
        </a:p>
      </dgm:t>
    </dgm:pt>
    <dgm:pt modelId="{B3E7D980-0D38-45E6-A665-D16FA1552A75}" type="parTrans" cxnId="{33E86F43-7929-4B51-BCB9-CA9B36200B87}">
      <dgm:prSet/>
      <dgm:spPr/>
      <dgm:t>
        <a:bodyPr/>
        <a:lstStyle/>
        <a:p>
          <a:endParaRPr lang="en-US"/>
        </a:p>
      </dgm:t>
    </dgm:pt>
    <dgm:pt modelId="{07ED165E-B82C-4511-8A21-DC1E8E9E2520}" type="sibTrans" cxnId="{33E86F43-7929-4B51-BCB9-CA9B36200B87}">
      <dgm:prSet/>
      <dgm:spPr/>
      <dgm:t>
        <a:bodyPr/>
        <a:lstStyle/>
        <a:p>
          <a:endParaRPr lang="en-US"/>
        </a:p>
      </dgm:t>
    </dgm:pt>
    <dgm:pt modelId="{E4F4587A-9C32-4CCF-9BD3-6735C08DDD92}">
      <dgm:prSet phldrT="[Text]" custT="1"/>
      <dgm:spPr/>
      <dgm:t>
        <a:bodyPr/>
        <a:lstStyle/>
        <a:p>
          <a:pPr algn="just"/>
          <a:r>
            <a:rPr lang="en-US" sz="1600" dirty="0" err="1" smtClean="0"/>
            <a:t>Untuk</a:t>
          </a:r>
          <a:r>
            <a:rPr lang="en-US" sz="1600" dirty="0" smtClean="0"/>
            <a:t> BMN yang </a:t>
          </a:r>
          <a:r>
            <a:rPr lang="en-US" sz="1600" dirty="0" err="1" smtClean="0"/>
            <a:t>belum</a:t>
          </a:r>
          <a:r>
            <a:rPr lang="en-US" sz="1600" dirty="0" smtClean="0"/>
            <a:t> </a:t>
          </a:r>
          <a:r>
            <a:rPr lang="en-US" sz="1600" dirty="0" err="1" smtClean="0"/>
            <a:t>memiliki</a:t>
          </a:r>
          <a:r>
            <a:rPr lang="en-US" sz="1600" dirty="0" smtClean="0"/>
            <a:t> </a:t>
          </a:r>
          <a:r>
            <a:rPr lang="en-US" sz="1600" dirty="0" err="1" smtClean="0"/>
            <a:t>sertipikat</a:t>
          </a:r>
          <a:r>
            <a:rPr lang="en-US" sz="1600" dirty="0" smtClean="0"/>
            <a:t>,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diganti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:</a:t>
          </a:r>
          <a:endParaRPr lang="en-US" sz="1600" dirty="0"/>
        </a:p>
      </dgm:t>
    </dgm:pt>
    <dgm:pt modelId="{5CF8164A-FD9D-4781-BA04-F4C74908D6D4}" type="parTrans" cxnId="{476C3909-5552-47DF-842A-73360AFCED1E}">
      <dgm:prSet/>
      <dgm:spPr/>
      <dgm:t>
        <a:bodyPr/>
        <a:lstStyle/>
        <a:p>
          <a:endParaRPr lang="en-US"/>
        </a:p>
      </dgm:t>
    </dgm:pt>
    <dgm:pt modelId="{1EF07329-1F48-410C-90C6-E353166BAE60}" type="sibTrans" cxnId="{476C3909-5552-47DF-842A-73360AFCED1E}">
      <dgm:prSet/>
      <dgm:spPr/>
      <dgm:t>
        <a:bodyPr/>
        <a:lstStyle/>
        <a:p>
          <a:endParaRPr lang="en-US"/>
        </a:p>
      </dgm:t>
    </dgm:pt>
    <dgm:pt modelId="{A23E5F48-CCBF-476E-BA70-3FF218C402E9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Bangunan</a:t>
          </a:r>
          <a:endParaRPr lang="en-US" sz="2000" b="1" dirty="0">
            <a:solidFill>
              <a:schemeClr val="tx1"/>
            </a:solidFill>
          </a:endParaRPr>
        </a:p>
      </dgm:t>
    </dgm:pt>
    <dgm:pt modelId="{12C63D95-F77A-4DA9-91BF-7F28EA7083B8}" type="parTrans" cxnId="{6D64C4D0-C21A-4C7A-BAA3-2E4299073414}">
      <dgm:prSet/>
      <dgm:spPr/>
      <dgm:t>
        <a:bodyPr/>
        <a:lstStyle/>
        <a:p>
          <a:endParaRPr lang="en-US"/>
        </a:p>
      </dgm:t>
    </dgm:pt>
    <dgm:pt modelId="{1267B3A1-D8B0-480E-8B00-6D299269DEB0}" type="sibTrans" cxnId="{6D64C4D0-C21A-4C7A-BAA3-2E4299073414}">
      <dgm:prSet/>
      <dgm:spPr/>
      <dgm:t>
        <a:bodyPr/>
        <a:lstStyle/>
        <a:p>
          <a:endParaRPr lang="en-US"/>
        </a:p>
      </dgm:t>
    </dgm:pt>
    <dgm:pt modelId="{EDE34091-3B5E-4872-B3C7-FB76689B17C9}">
      <dgm:prSet phldrT="[Text]" custT="1"/>
      <dgm:spPr/>
      <dgm:t>
        <a:bodyPr/>
        <a:lstStyle/>
        <a:p>
          <a:r>
            <a:rPr lang="en-US" sz="1600" dirty="0" err="1" smtClean="0"/>
            <a:t>Fotokopi</a:t>
          </a:r>
          <a:r>
            <a:rPr lang="en-US" sz="1600" dirty="0" smtClean="0"/>
            <a:t> IMB</a:t>
          </a:r>
          <a:endParaRPr lang="en-US" sz="1600" dirty="0"/>
        </a:p>
      </dgm:t>
    </dgm:pt>
    <dgm:pt modelId="{CF6CF59B-9DC4-4F72-8BFD-CE3DB8139492}" type="parTrans" cxnId="{DED451EE-2EB2-4889-A778-86E25B07BF00}">
      <dgm:prSet/>
      <dgm:spPr/>
      <dgm:t>
        <a:bodyPr/>
        <a:lstStyle/>
        <a:p>
          <a:endParaRPr lang="en-US"/>
        </a:p>
      </dgm:t>
    </dgm:pt>
    <dgm:pt modelId="{D2F1EFF7-B4FB-418C-9D5B-3FD663302EDC}" type="sibTrans" cxnId="{DED451EE-2EB2-4889-A778-86E25B07BF00}">
      <dgm:prSet/>
      <dgm:spPr/>
      <dgm:t>
        <a:bodyPr/>
        <a:lstStyle/>
        <a:p>
          <a:endParaRPr lang="en-US"/>
        </a:p>
      </dgm:t>
    </dgm:pt>
    <dgm:pt modelId="{95D0A5A0-D636-47E2-AA98-BC0BC73B9FF2}">
      <dgm:prSet phldrT="[Text]" custT="1"/>
      <dgm:spPr/>
      <dgm:t>
        <a:bodyPr/>
        <a:lstStyle/>
        <a:p>
          <a:r>
            <a:rPr lang="en-US" sz="1600" dirty="0" err="1" smtClean="0"/>
            <a:t>Fotokopi</a:t>
          </a:r>
          <a:r>
            <a:rPr lang="en-US" sz="1600" dirty="0" smtClean="0"/>
            <a:t> </a:t>
          </a:r>
          <a:r>
            <a:rPr lang="en-US" sz="1600" dirty="0" err="1" smtClean="0"/>
            <a:t>Dokumen</a:t>
          </a:r>
          <a:r>
            <a:rPr lang="en-US" sz="1600" dirty="0" smtClean="0"/>
            <a:t> </a:t>
          </a:r>
          <a:r>
            <a:rPr lang="en-US" sz="1600" dirty="0" err="1" smtClean="0"/>
            <a:t>Perolehan</a:t>
          </a:r>
          <a:endParaRPr lang="en-US" sz="1600" dirty="0"/>
        </a:p>
      </dgm:t>
    </dgm:pt>
    <dgm:pt modelId="{F108C11D-A705-42F8-808A-BEE6A1B752FF}" type="parTrans" cxnId="{9B58F16E-6C24-467B-BB00-9A88712A48FA}">
      <dgm:prSet/>
      <dgm:spPr/>
      <dgm:t>
        <a:bodyPr/>
        <a:lstStyle/>
        <a:p>
          <a:endParaRPr lang="en-US"/>
        </a:p>
      </dgm:t>
    </dgm:pt>
    <dgm:pt modelId="{8A99BCD6-8D6A-477B-AEC9-CF1E1F0BF8BC}" type="sibTrans" cxnId="{9B58F16E-6C24-467B-BB00-9A88712A48FA}">
      <dgm:prSet/>
      <dgm:spPr/>
      <dgm:t>
        <a:bodyPr/>
        <a:lstStyle/>
        <a:p>
          <a:endParaRPr lang="en-US"/>
        </a:p>
      </dgm:t>
    </dgm:pt>
    <dgm:pt modelId="{35D62DB6-0840-48DC-A9B0-1B6AC88F8C4B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Tanah </a:t>
          </a:r>
          <a:r>
            <a:rPr lang="en-US" sz="2000" b="1" dirty="0" err="1" smtClean="0">
              <a:solidFill>
                <a:schemeClr val="tx1"/>
              </a:solidFill>
            </a:rPr>
            <a:t>dan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Bangunan</a:t>
          </a:r>
          <a:endParaRPr lang="en-US" sz="2000" b="1" dirty="0">
            <a:solidFill>
              <a:schemeClr val="tx1"/>
            </a:solidFill>
          </a:endParaRPr>
        </a:p>
      </dgm:t>
    </dgm:pt>
    <dgm:pt modelId="{3586CE20-8179-400C-BE4C-5A2AC416A848}" type="parTrans" cxnId="{D8D1F57E-D9CC-4928-B27C-67380F85F149}">
      <dgm:prSet/>
      <dgm:spPr/>
      <dgm:t>
        <a:bodyPr/>
        <a:lstStyle/>
        <a:p>
          <a:endParaRPr lang="en-US"/>
        </a:p>
      </dgm:t>
    </dgm:pt>
    <dgm:pt modelId="{17649045-077F-4AA9-A643-427445500A8A}" type="sibTrans" cxnId="{D8D1F57E-D9CC-4928-B27C-67380F85F149}">
      <dgm:prSet/>
      <dgm:spPr/>
      <dgm:t>
        <a:bodyPr/>
        <a:lstStyle/>
        <a:p>
          <a:endParaRPr lang="en-US"/>
        </a:p>
      </dgm:t>
    </dgm:pt>
    <dgm:pt modelId="{05770F8A-D9A4-4CE4-ADB9-9C270AB82CAC}">
      <dgm:prSet phldrT="[Text]"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</a:t>
          </a:r>
          <a:r>
            <a:rPr lang="en-US" sz="1400" dirty="0" err="1" smtClean="0"/>
            <a:t>Sertipikat</a:t>
          </a:r>
          <a:endParaRPr lang="en-US" sz="1400" dirty="0"/>
        </a:p>
      </dgm:t>
    </dgm:pt>
    <dgm:pt modelId="{152AC732-2631-4F9A-83A3-A31CA8A40F59}" type="parTrans" cxnId="{72E2EC35-6EA0-4611-91F7-74B818CD66D0}">
      <dgm:prSet/>
      <dgm:spPr/>
      <dgm:t>
        <a:bodyPr/>
        <a:lstStyle/>
        <a:p>
          <a:endParaRPr lang="en-US"/>
        </a:p>
      </dgm:t>
    </dgm:pt>
    <dgm:pt modelId="{0A0C769A-AE5C-4940-AE22-7B7FC6F414B1}" type="sibTrans" cxnId="{72E2EC35-6EA0-4611-91F7-74B818CD66D0}">
      <dgm:prSet/>
      <dgm:spPr/>
      <dgm:t>
        <a:bodyPr/>
        <a:lstStyle/>
        <a:p>
          <a:endParaRPr lang="en-US"/>
        </a:p>
      </dgm:t>
    </dgm:pt>
    <dgm:pt modelId="{38326478-7461-4A17-92DC-DFA53F3034CD}">
      <dgm:prSet phldrT="[Text]"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IMB</a:t>
          </a:r>
          <a:endParaRPr lang="en-US" sz="1400" dirty="0"/>
        </a:p>
      </dgm:t>
    </dgm:pt>
    <dgm:pt modelId="{12D645B7-319A-4081-804E-5F3FFD692894}" type="parTrans" cxnId="{4C120310-C54F-4247-BEBE-6DD5D5FCFCDA}">
      <dgm:prSet/>
      <dgm:spPr/>
      <dgm:t>
        <a:bodyPr/>
        <a:lstStyle/>
        <a:p>
          <a:endParaRPr lang="en-US"/>
        </a:p>
      </dgm:t>
    </dgm:pt>
    <dgm:pt modelId="{D4644C2F-D886-47C2-B6C7-C4516919DDDE}" type="sibTrans" cxnId="{4C120310-C54F-4247-BEBE-6DD5D5FCFCDA}">
      <dgm:prSet/>
      <dgm:spPr/>
      <dgm:t>
        <a:bodyPr/>
        <a:lstStyle/>
        <a:p>
          <a:endParaRPr lang="en-US"/>
        </a:p>
      </dgm:t>
    </dgm:pt>
    <dgm:pt modelId="{D8F9E094-B180-4A93-8A60-C1D9C10896FB}">
      <dgm:prSet phldrT="[Text]" custT="1"/>
      <dgm:spPr/>
      <dgm:t>
        <a:bodyPr/>
        <a:lstStyle/>
        <a:p>
          <a:r>
            <a:rPr lang="en-US" sz="1600" dirty="0" err="1" smtClean="0"/>
            <a:t>Fotokopi</a:t>
          </a:r>
          <a:r>
            <a:rPr lang="en-US" sz="1600" dirty="0" smtClean="0"/>
            <a:t> </a:t>
          </a:r>
          <a:r>
            <a:rPr lang="en-US" sz="1600" dirty="0" err="1" smtClean="0"/>
            <a:t>dokumen</a:t>
          </a:r>
          <a:r>
            <a:rPr lang="en-US" sz="1600" dirty="0" smtClean="0"/>
            <a:t> </a:t>
          </a:r>
          <a:r>
            <a:rPr lang="en-US" sz="1600" dirty="0" err="1" smtClean="0"/>
            <a:t>lainnya</a:t>
          </a:r>
          <a:r>
            <a:rPr lang="en-US" sz="1600" dirty="0" smtClean="0"/>
            <a:t> (</a:t>
          </a:r>
          <a:r>
            <a:rPr lang="en-US" sz="1600" dirty="0" err="1" smtClean="0"/>
            <a:t>mis</a:t>
          </a:r>
          <a:r>
            <a:rPr lang="en-US" sz="1600" dirty="0" smtClean="0"/>
            <a:t>. BAST)</a:t>
          </a:r>
          <a:endParaRPr lang="en-US" sz="1600" dirty="0"/>
        </a:p>
      </dgm:t>
    </dgm:pt>
    <dgm:pt modelId="{B204ADAC-1B51-4254-B236-1CD8FA856A45}" type="parTrans" cxnId="{4CCDB690-C829-4041-9167-F5661872AE8B}">
      <dgm:prSet/>
      <dgm:spPr/>
      <dgm:t>
        <a:bodyPr/>
        <a:lstStyle/>
        <a:p>
          <a:endParaRPr lang="en-US"/>
        </a:p>
      </dgm:t>
    </dgm:pt>
    <dgm:pt modelId="{4F783167-4EFC-4C51-99BA-E97A4296AA0F}" type="sibTrans" cxnId="{4CCDB690-C829-4041-9167-F5661872AE8B}">
      <dgm:prSet/>
      <dgm:spPr/>
      <dgm:t>
        <a:bodyPr/>
        <a:lstStyle/>
        <a:p>
          <a:endParaRPr lang="en-US"/>
        </a:p>
      </dgm:t>
    </dgm:pt>
    <dgm:pt modelId="{7FA2CD7C-6836-4F5C-A825-BD4C1D150D40}">
      <dgm:prSet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</a:t>
          </a:r>
          <a:r>
            <a:rPr lang="en-US" sz="1400" dirty="0" err="1" smtClean="0"/>
            <a:t>Dokumen</a:t>
          </a:r>
          <a:r>
            <a:rPr lang="en-US" sz="1400" dirty="0" smtClean="0"/>
            <a:t> </a:t>
          </a:r>
          <a:r>
            <a:rPr lang="en-US" sz="1400" dirty="0" err="1" smtClean="0"/>
            <a:t>Perolehan</a:t>
          </a:r>
          <a:endParaRPr lang="en-US" sz="1400" dirty="0"/>
        </a:p>
      </dgm:t>
    </dgm:pt>
    <dgm:pt modelId="{57AD6502-C9A7-4CD5-AD4F-29B54C5C2A96}" type="parTrans" cxnId="{C2B68B3D-39FA-4F98-94CF-203F4171177D}">
      <dgm:prSet/>
      <dgm:spPr/>
      <dgm:t>
        <a:bodyPr/>
        <a:lstStyle/>
        <a:p>
          <a:endParaRPr lang="en-US"/>
        </a:p>
      </dgm:t>
    </dgm:pt>
    <dgm:pt modelId="{85737250-9F7D-4BF2-B725-73450A677C4B}" type="sibTrans" cxnId="{C2B68B3D-39FA-4F98-94CF-203F4171177D}">
      <dgm:prSet/>
      <dgm:spPr/>
      <dgm:t>
        <a:bodyPr/>
        <a:lstStyle/>
        <a:p>
          <a:endParaRPr lang="en-US"/>
        </a:p>
      </dgm:t>
    </dgm:pt>
    <dgm:pt modelId="{B224E3EC-12A0-4091-9965-A8F54692FBC2}">
      <dgm:prSet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</a:t>
          </a:r>
          <a:r>
            <a:rPr lang="en-US" sz="1400" dirty="0" err="1" smtClean="0"/>
            <a:t>dokumen</a:t>
          </a:r>
          <a:r>
            <a:rPr lang="en-US" sz="1400" dirty="0" smtClean="0"/>
            <a:t> </a:t>
          </a:r>
          <a:r>
            <a:rPr lang="en-US" sz="1400" dirty="0" err="1" smtClean="0"/>
            <a:t>lainnya</a:t>
          </a:r>
          <a:r>
            <a:rPr lang="en-US" sz="1400" dirty="0" smtClean="0"/>
            <a:t> (</a:t>
          </a:r>
          <a:r>
            <a:rPr lang="en-US" sz="1400" dirty="0" err="1" smtClean="0"/>
            <a:t>mis</a:t>
          </a:r>
          <a:r>
            <a:rPr lang="en-US" sz="1400" dirty="0" smtClean="0"/>
            <a:t>. BAST)</a:t>
          </a:r>
          <a:endParaRPr lang="en-US" sz="1400" dirty="0"/>
        </a:p>
      </dgm:t>
    </dgm:pt>
    <dgm:pt modelId="{339703EB-9559-4652-AEB8-ACE8E9F1ED37}" type="parTrans" cxnId="{6B387A13-8CFD-496F-B78E-603188E6175A}">
      <dgm:prSet/>
      <dgm:spPr/>
      <dgm:t>
        <a:bodyPr/>
        <a:lstStyle/>
        <a:p>
          <a:endParaRPr lang="en-US"/>
        </a:p>
      </dgm:t>
    </dgm:pt>
    <dgm:pt modelId="{15793BE3-C243-471E-B00D-8540B62FB1F3}" type="sibTrans" cxnId="{6B387A13-8CFD-496F-B78E-603188E6175A}">
      <dgm:prSet/>
      <dgm:spPr/>
      <dgm:t>
        <a:bodyPr/>
        <a:lstStyle/>
        <a:p>
          <a:endParaRPr lang="en-US"/>
        </a:p>
      </dgm:t>
    </dgm:pt>
    <dgm:pt modelId="{FFD4E3FA-C622-48B6-82A3-03334B38E912}">
      <dgm:prSet phldrT="[Text]" custT="1"/>
      <dgm:spPr/>
      <dgm:t>
        <a:bodyPr/>
        <a:lstStyle/>
        <a:p>
          <a:pPr algn="l"/>
          <a:r>
            <a:rPr lang="en-US" sz="1600" dirty="0" err="1" smtClean="0"/>
            <a:t>Fotokopi</a:t>
          </a:r>
          <a:r>
            <a:rPr lang="en-US" sz="1600" dirty="0" smtClean="0"/>
            <a:t> </a:t>
          </a:r>
          <a:r>
            <a:rPr lang="en-US" sz="1600" dirty="0" err="1" smtClean="0"/>
            <a:t>AJB,Girik</a:t>
          </a:r>
          <a:r>
            <a:rPr lang="en-US" sz="1600" dirty="0" smtClean="0"/>
            <a:t>, Letter C, </a:t>
          </a:r>
          <a:r>
            <a:rPr lang="en-US" sz="1600" dirty="0" err="1" smtClean="0"/>
            <a:t>dll</a:t>
          </a:r>
          <a:r>
            <a:rPr lang="en-US" sz="1600" dirty="0" smtClean="0"/>
            <a:t>.</a:t>
          </a:r>
          <a:endParaRPr lang="en-US" sz="1600" dirty="0"/>
        </a:p>
      </dgm:t>
    </dgm:pt>
    <dgm:pt modelId="{08E3BD7E-29F5-4572-BF82-0C21CE0F39D0}" type="parTrans" cxnId="{6B00CCD5-3E42-4662-9588-AC5D6E18EE8C}">
      <dgm:prSet/>
      <dgm:spPr/>
      <dgm:t>
        <a:bodyPr/>
        <a:lstStyle/>
        <a:p>
          <a:endParaRPr lang="en-US"/>
        </a:p>
      </dgm:t>
    </dgm:pt>
    <dgm:pt modelId="{A57CEE1A-8E08-4A34-AD38-E5F4129EE814}" type="sibTrans" cxnId="{6B00CCD5-3E42-4662-9588-AC5D6E18EE8C}">
      <dgm:prSet/>
      <dgm:spPr/>
      <dgm:t>
        <a:bodyPr/>
        <a:lstStyle/>
        <a:p>
          <a:endParaRPr lang="en-US"/>
        </a:p>
      </dgm:t>
    </dgm:pt>
    <dgm:pt modelId="{0EC83497-D71B-4DA3-9BF2-4E43FD4A9265}">
      <dgm:prSet phldrT="[Text]" custT="1"/>
      <dgm:spPr/>
      <dgm:t>
        <a:bodyPr/>
        <a:lstStyle/>
        <a:p>
          <a:pPr algn="l"/>
          <a:r>
            <a:rPr lang="en-US" sz="1600" dirty="0" smtClean="0"/>
            <a:t>SPTJM yang </a:t>
          </a:r>
          <a:r>
            <a:rPr lang="en-US" sz="1600" dirty="0" err="1" smtClean="0"/>
            <a:t>menyatakan</a:t>
          </a:r>
          <a:r>
            <a:rPr lang="en-US" sz="1600" dirty="0" smtClean="0"/>
            <a:t> BMN </a:t>
          </a:r>
          <a:r>
            <a:rPr lang="en-US" sz="1600" dirty="0" err="1" smtClean="0"/>
            <a:t>digunakan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penyelenggaraan</a:t>
          </a:r>
          <a:r>
            <a:rPr lang="en-US" sz="1600" dirty="0" smtClean="0"/>
            <a:t> </a:t>
          </a:r>
          <a:r>
            <a:rPr lang="en-US" sz="1600" dirty="0" err="1" smtClean="0"/>
            <a:t>tusi</a:t>
          </a:r>
          <a:r>
            <a:rPr lang="en-US" sz="1600" dirty="0" smtClean="0"/>
            <a:t>.</a:t>
          </a:r>
          <a:endParaRPr lang="en-US" sz="1600" dirty="0"/>
        </a:p>
      </dgm:t>
    </dgm:pt>
    <dgm:pt modelId="{0659CA09-698B-491A-B9D4-7DF9E53B7C93}" type="parTrans" cxnId="{37256D08-4693-4508-92DE-2DB63E11B4DA}">
      <dgm:prSet/>
      <dgm:spPr/>
      <dgm:t>
        <a:bodyPr/>
        <a:lstStyle/>
        <a:p>
          <a:endParaRPr lang="en-US"/>
        </a:p>
      </dgm:t>
    </dgm:pt>
    <dgm:pt modelId="{B863360A-2656-4638-B91D-8D463C97CA55}" type="sibTrans" cxnId="{37256D08-4693-4508-92DE-2DB63E11B4DA}">
      <dgm:prSet/>
      <dgm:spPr/>
      <dgm:t>
        <a:bodyPr/>
        <a:lstStyle/>
        <a:p>
          <a:endParaRPr lang="en-US"/>
        </a:p>
      </dgm:t>
    </dgm:pt>
    <dgm:pt modelId="{3B8183D1-C85B-488D-8BAE-0D3C64218D90}">
      <dgm:prSet phldrT="[Text]" custT="1"/>
      <dgm:spPr/>
      <dgm:t>
        <a:bodyPr/>
        <a:lstStyle/>
        <a:p>
          <a:pPr algn="just"/>
          <a:endParaRPr lang="en-US" sz="1400" dirty="0"/>
        </a:p>
      </dgm:t>
    </dgm:pt>
    <dgm:pt modelId="{3C15C368-2199-486D-9EFA-B47C687439BC}" type="parTrans" cxnId="{FE826163-C90E-401D-8CC0-7C440A0A6CB2}">
      <dgm:prSet/>
      <dgm:spPr/>
      <dgm:t>
        <a:bodyPr/>
        <a:lstStyle/>
        <a:p>
          <a:endParaRPr lang="en-US"/>
        </a:p>
      </dgm:t>
    </dgm:pt>
    <dgm:pt modelId="{9C572718-F4E1-4385-B092-1876F29FD1C8}" type="sibTrans" cxnId="{FE826163-C90E-401D-8CC0-7C440A0A6CB2}">
      <dgm:prSet/>
      <dgm:spPr/>
      <dgm:t>
        <a:bodyPr/>
        <a:lstStyle/>
        <a:p>
          <a:endParaRPr lang="en-US"/>
        </a:p>
      </dgm:t>
    </dgm:pt>
    <dgm:pt modelId="{611C604F-DE85-4E9D-AABC-4AD8C98DF02C}">
      <dgm:prSet phldrT="[Text]" custT="1"/>
      <dgm:spPr/>
      <dgm:t>
        <a:bodyPr/>
        <a:lstStyle/>
        <a:p>
          <a:pPr algn="l"/>
          <a:r>
            <a:rPr lang="en-US" sz="1600" dirty="0" err="1" smtClean="0"/>
            <a:t>Surat</a:t>
          </a:r>
          <a:r>
            <a:rPr lang="en-US" sz="1600" dirty="0" smtClean="0"/>
            <a:t> </a:t>
          </a:r>
          <a:r>
            <a:rPr lang="en-US" sz="1600" dirty="0" err="1" smtClean="0"/>
            <a:t>keterangan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lurah</a:t>
          </a:r>
          <a:r>
            <a:rPr lang="en-US" sz="1600" dirty="0" smtClean="0"/>
            <a:t>/</a:t>
          </a:r>
          <a:r>
            <a:rPr lang="en-US" sz="1600" dirty="0" err="1" smtClean="0"/>
            <a:t>camat</a:t>
          </a:r>
          <a:r>
            <a:rPr lang="en-US" sz="1600" dirty="0" smtClean="0"/>
            <a:t>; </a:t>
          </a:r>
          <a:r>
            <a:rPr lang="en-US" sz="1600" dirty="0" err="1" smtClean="0"/>
            <a:t>jika</a:t>
          </a:r>
          <a:r>
            <a:rPr lang="en-US" sz="1600" dirty="0" smtClean="0"/>
            <a:t> </a:t>
          </a:r>
          <a:r>
            <a:rPr lang="en-US" sz="1600" dirty="0" err="1" smtClean="0"/>
            <a:t>ada</a:t>
          </a:r>
          <a:endParaRPr lang="en-US" sz="1600" dirty="0"/>
        </a:p>
      </dgm:t>
    </dgm:pt>
    <dgm:pt modelId="{118EF41D-0CD1-4ADD-9666-FAE3F513D830}" type="parTrans" cxnId="{286289A8-1C8A-4E8C-A1F0-6DE3E1448665}">
      <dgm:prSet/>
      <dgm:spPr/>
      <dgm:t>
        <a:bodyPr/>
        <a:lstStyle/>
        <a:p>
          <a:endParaRPr lang="en-US"/>
        </a:p>
      </dgm:t>
    </dgm:pt>
    <dgm:pt modelId="{71C9FEE0-B2AF-4C16-B38C-32BC06B88C29}" type="sibTrans" cxnId="{286289A8-1C8A-4E8C-A1F0-6DE3E1448665}">
      <dgm:prSet/>
      <dgm:spPr/>
      <dgm:t>
        <a:bodyPr/>
        <a:lstStyle/>
        <a:p>
          <a:endParaRPr lang="en-US"/>
        </a:p>
      </dgm:t>
    </dgm:pt>
    <dgm:pt modelId="{49EFB5E4-5DA9-4D74-9B04-FFFEAD3A2B68}">
      <dgm:prSet phldrT="[Text]" custT="1"/>
      <dgm:spPr/>
      <dgm:t>
        <a:bodyPr/>
        <a:lstStyle/>
        <a:p>
          <a:pPr algn="l"/>
          <a:r>
            <a:rPr lang="en-US" sz="1600" dirty="0" err="1" smtClean="0"/>
            <a:t>Surat</a:t>
          </a:r>
          <a:r>
            <a:rPr lang="en-US" sz="1600" dirty="0" smtClean="0"/>
            <a:t> </a:t>
          </a:r>
          <a:r>
            <a:rPr lang="en-US" sz="1600" dirty="0" err="1" smtClean="0"/>
            <a:t>permohonan</a:t>
          </a:r>
          <a:r>
            <a:rPr lang="en-US" sz="1600" dirty="0" smtClean="0"/>
            <a:t> </a:t>
          </a:r>
          <a:r>
            <a:rPr lang="en-US" sz="1600" dirty="0" err="1" smtClean="0"/>
            <a:t>pendaftaran</a:t>
          </a:r>
          <a:r>
            <a:rPr lang="en-US" sz="1600" dirty="0" smtClean="0"/>
            <a:t> </a:t>
          </a:r>
          <a:r>
            <a:rPr lang="en-US" sz="1600" dirty="0" err="1" smtClean="0"/>
            <a:t>hak</a:t>
          </a:r>
          <a:r>
            <a:rPr lang="en-US" sz="1600" dirty="0" smtClean="0"/>
            <a:t> </a:t>
          </a:r>
          <a:r>
            <a:rPr lang="en-US" sz="1600" dirty="0" err="1" smtClean="0"/>
            <a:t>atas</a:t>
          </a:r>
          <a:r>
            <a:rPr lang="en-US" sz="1600" dirty="0" smtClean="0"/>
            <a:t> </a:t>
          </a:r>
          <a:r>
            <a:rPr lang="en-US" sz="1600" dirty="0" err="1" smtClean="0"/>
            <a:t>tanah</a:t>
          </a:r>
          <a:r>
            <a:rPr lang="en-US" sz="1600" dirty="0" smtClean="0"/>
            <a:t>; </a:t>
          </a:r>
          <a:r>
            <a:rPr lang="en-US" sz="1600" dirty="0" err="1" smtClean="0"/>
            <a:t>jika</a:t>
          </a:r>
          <a:r>
            <a:rPr lang="en-US" sz="1600" dirty="0" smtClean="0"/>
            <a:t> </a:t>
          </a:r>
          <a:r>
            <a:rPr lang="en-US" sz="1600" dirty="0" err="1" smtClean="0"/>
            <a:t>ada</a:t>
          </a:r>
          <a:endParaRPr lang="en-US" sz="1600" dirty="0"/>
        </a:p>
      </dgm:t>
    </dgm:pt>
    <dgm:pt modelId="{250D2B5C-5629-4EF6-A972-8577057BAE8C}" type="parTrans" cxnId="{F4A0A778-357E-4C8F-B9F6-017C0FE76D11}">
      <dgm:prSet/>
      <dgm:spPr/>
      <dgm:t>
        <a:bodyPr/>
        <a:lstStyle/>
        <a:p>
          <a:endParaRPr lang="en-US"/>
        </a:p>
      </dgm:t>
    </dgm:pt>
    <dgm:pt modelId="{D37F79F1-894B-4F9D-A75C-2AC8DD5F61BC}" type="sibTrans" cxnId="{F4A0A778-357E-4C8F-B9F6-017C0FE76D11}">
      <dgm:prSet/>
      <dgm:spPr/>
      <dgm:t>
        <a:bodyPr/>
        <a:lstStyle/>
        <a:p>
          <a:endParaRPr lang="en-US"/>
        </a:p>
      </dgm:t>
    </dgm:pt>
    <dgm:pt modelId="{67E10D3F-1E85-4881-A3E2-416265C38BE3}">
      <dgm:prSet phldrT="[Text]" custT="1"/>
      <dgm:spPr/>
      <dgm:t>
        <a:bodyPr/>
        <a:lstStyle/>
        <a:p>
          <a:r>
            <a:rPr lang="en-US" sz="1600" dirty="0" err="1" smtClean="0"/>
            <a:t>Dalam</a:t>
          </a:r>
          <a:r>
            <a:rPr lang="en-US" sz="1600" dirty="0" smtClean="0"/>
            <a:t>  </a:t>
          </a:r>
          <a:r>
            <a:rPr lang="en-US" sz="1600" dirty="0" err="1" smtClean="0"/>
            <a:t>hal</a:t>
          </a:r>
          <a:r>
            <a:rPr lang="en-US" sz="1600" dirty="0" smtClean="0"/>
            <a:t> IMB, </a:t>
          </a:r>
          <a:r>
            <a:rPr lang="en-US" sz="1600" dirty="0" err="1" smtClean="0"/>
            <a:t>dokumen</a:t>
          </a:r>
          <a:r>
            <a:rPr lang="en-US" sz="1600" dirty="0" smtClean="0"/>
            <a:t> </a:t>
          </a:r>
          <a:r>
            <a:rPr lang="en-US" sz="1600" dirty="0" err="1" smtClean="0"/>
            <a:t>perolehan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BAST </a:t>
          </a:r>
          <a:r>
            <a:rPr lang="en-US" sz="1600" dirty="0" err="1" smtClean="0"/>
            <a:t>tidak</a:t>
          </a:r>
          <a:r>
            <a:rPr lang="en-US" sz="1600" dirty="0" smtClean="0"/>
            <a:t> </a:t>
          </a:r>
          <a:r>
            <a:rPr lang="en-US" sz="1600" dirty="0" err="1" smtClean="0"/>
            <a:t>dimiliki</a:t>
          </a:r>
          <a:r>
            <a:rPr lang="en-US" sz="1600" dirty="0" smtClean="0"/>
            <a:t>, </a:t>
          </a:r>
          <a:r>
            <a:rPr lang="en-US" sz="1600" dirty="0" err="1" smtClean="0"/>
            <a:t>dapat</a:t>
          </a:r>
          <a:r>
            <a:rPr lang="en-US" sz="1600" dirty="0" smtClean="0"/>
            <a:t> </a:t>
          </a:r>
          <a:r>
            <a:rPr lang="en-US" sz="1600" dirty="0" err="1" smtClean="0"/>
            <a:t>diganti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SPTJM yang </a:t>
          </a:r>
          <a:r>
            <a:rPr lang="en-US" sz="1600" dirty="0" err="1" smtClean="0"/>
            <a:t>menyatakan</a:t>
          </a:r>
          <a:r>
            <a:rPr lang="en-US" sz="1600" dirty="0" smtClean="0"/>
            <a:t> BMN </a:t>
          </a:r>
          <a:r>
            <a:rPr lang="en-US" sz="1600" dirty="0" err="1" smtClean="0"/>
            <a:t>digunakan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</a:t>
          </a:r>
          <a:r>
            <a:rPr lang="en-US" sz="1600" dirty="0" err="1" smtClean="0"/>
            <a:t>penyelenggaraan</a:t>
          </a:r>
          <a:r>
            <a:rPr lang="en-US" sz="1600" dirty="0" smtClean="0"/>
            <a:t> </a:t>
          </a:r>
          <a:r>
            <a:rPr lang="en-US" sz="1600" dirty="0" err="1" smtClean="0"/>
            <a:t>tusi</a:t>
          </a:r>
          <a:r>
            <a:rPr lang="en-US" sz="1600" dirty="0" smtClean="0"/>
            <a:t>.</a:t>
          </a:r>
          <a:endParaRPr lang="en-US" sz="1600" dirty="0"/>
        </a:p>
      </dgm:t>
    </dgm:pt>
    <dgm:pt modelId="{B269B0AE-F307-4250-B121-19515A60AA39}" type="parTrans" cxnId="{70C45CE5-71E5-47FB-B2EF-DA2941EEBFDB}">
      <dgm:prSet/>
      <dgm:spPr/>
      <dgm:t>
        <a:bodyPr/>
        <a:lstStyle/>
        <a:p>
          <a:endParaRPr lang="en-US"/>
        </a:p>
      </dgm:t>
    </dgm:pt>
    <dgm:pt modelId="{D2FDE689-68A4-4107-B50C-F263EA686E71}" type="sibTrans" cxnId="{70C45CE5-71E5-47FB-B2EF-DA2941EEBFDB}">
      <dgm:prSet/>
      <dgm:spPr/>
      <dgm:t>
        <a:bodyPr/>
        <a:lstStyle/>
        <a:p>
          <a:endParaRPr lang="en-US"/>
        </a:p>
      </dgm:t>
    </dgm:pt>
    <dgm:pt modelId="{9881B99E-3AFF-4546-944F-8724CFC48F87}">
      <dgm:prSet custT="1"/>
      <dgm:spPr/>
      <dgm:t>
        <a:bodyPr/>
        <a:lstStyle/>
        <a:p>
          <a:r>
            <a:rPr lang="en-US" sz="1400" dirty="0" err="1" smtClean="0"/>
            <a:t>Untuk</a:t>
          </a:r>
          <a:r>
            <a:rPr lang="en-US" sz="1400" dirty="0" smtClean="0"/>
            <a:t> BMN yang </a:t>
          </a:r>
          <a:r>
            <a:rPr lang="en-US" sz="1400" dirty="0" err="1" smtClean="0"/>
            <a:t>belum</a:t>
          </a:r>
          <a:r>
            <a:rPr lang="en-US" sz="1400" dirty="0" smtClean="0"/>
            <a:t> </a:t>
          </a:r>
          <a:r>
            <a:rPr lang="en-US" sz="1400" dirty="0" err="1" smtClean="0"/>
            <a:t>memiliki</a:t>
          </a:r>
          <a:r>
            <a:rPr lang="en-US" sz="1400" dirty="0" smtClean="0"/>
            <a:t> </a:t>
          </a:r>
          <a:r>
            <a:rPr lang="en-US" sz="1400" dirty="0" err="1" smtClean="0"/>
            <a:t>sertipikat</a:t>
          </a:r>
          <a:r>
            <a:rPr lang="en-US" sz="1400" dirty="0" smtClean="0"/>
            <a:t>, IMB, </a:t>
          </a:r>
          <a:r>
            <a:rPr lang="en-US" sz="1400" dirty="0" err="1" smtClean="0"/>
            <a:t>dokumen</a:t>
          </a:r>
          <a:r>
            <a:rPr lang="en-US" sz="1400" dirty="0" smtClean="0"/>
            <a:t> </a:t>
          </a:r>
          <a:r>
            <a:rPr lang="en-US" sz="1400" dirty="0" err="1" smtClean="0"/>
            <a:t>perolehan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BAST </a:t>
          </a:r>
          <a:r>
            <a:rPr lang="en-US" sz="1400" dirty="0" err="1" smtClean="0"/>
            <a:t>tidak</a:t>
          </a:r>
          <a:r>
            <a:rPr lang="en-US" sz="1400" dirty="0" smtClean="0"/>
            <a:t> </a:t>
          </a:r>
          <a:r>
            <a:rPr lang="en-US" sz="1400" dirty="0" err="1" smtClean="0"/>
            <a:t>dimiliki</a:t>
          </a:r>
          <a:r>
            <a:rPr lang="en-US" sz="1400" dirty="0" smtClean="0"/>
            <a:t>, </a:t>
          </a:r>
          <a:r>
            <a:rPr lang="en-US" sz="1400" dirty="0" err="1" smtClean="0"/>
            <a:t>dapat</a:t>
          </a:r>
          <a:r>
            <a:rPr lang="en-US" sz="1400" dirty="0" smtClean="0"/>
            <a:t> </a:t>
          </a:r>
          <a:r>
            <a:rPr lang="en-US" sz="1400" dirty="0" err="1" smtClean="0"/>
            <a:t>diganti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:</a:t>
          </a:r>
          <a:endParaRPr lang="en-US" sz="1400" dirty="0"/>
        </a:p>
      </dgm:t>
    </dgm:pt>
    <dgm:pt modelId="{BEB5658C-9D75-43C3-910F-D58E1305520C}" type="parTrans" cxnId="{D91FBE46-4A72-49F5-B611-AAE33EECA6EF}">
      <dgm:prSet/>
      <dgm:spPr/>
      <dgm:t>
        <a:bodyPr/>
        <a:lstStyle/>
        <a:p>
          <a:endParaRPr lang="en-US"/>
        </a:p>
      </dgm:t>
    </dgm:pt>
    <dgm:pt modelId="{A8043DFE-EF8C-4021-9E56-589978C4D11F}" type="sibTrans" cxnId="{D91FBE46-4A72-49F5-B611-AAE33EECA6EF}">
      <dgm:prSet/>
      <dgm:spPr/>
      <dgm:t>
        <a:bodyPr/>
        <a:lstStyle/>
        <a:p>
          <a:endParaRPr lang="en-US"/>
        </a:p>
      </dgm:t>
    </dgm:pt>
    <dgm:pt modelId="{96A34CDC-ED58-494F-8AD4-6BB4433D1564}">
      <dgm:prSet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</a:t>
          </a:r>
          <a:r>
            <a:rPr lang="en-US" sz="1400" dirty="0" err="1" smtClean="0"/>
            <a:t>AJB,Girik</a:t>
          </a:r>
          <a:r>
            <a:rPr lang="en-US" sz="1400" dirty="0" smtClean="0"/>
            <a:t>, Letter C, </a:t>
          </a:r>
          <a:r>
            <a:rPr lang="en-US" sz="1400" dirty="0" err="1" smtClean="0"/>
            <a:t>dll</a:t>
          </a:r>
          <a:r>
            <a:rPr lang="en-US" sz="1400" dirty="0" smtClean="0"/>
            <a:t>.</a:t>
          </a:r>
          <a:endParaRPr lang="en-US" sz="1400" dirty="0"/>
        </a:p>
      </dgm:t>
    </dgm:pt>
    <dgm:pt modelId="{BA331572-2AF1-4D2D-BA68-584ABE6695AC}" type="parTrans" cxnId="{CF6F1E67-E06A-484B-A423-DB4C67762327}">
      <dgm:prSet/>
      <dgm:spPr/>
      <dgm:t>
        <a:bodyPr/>
        <a:lstStyle/>
        <a:p>
          <a:endParaRPr lang="en-US"/>
        </a:p>
      </dgm:t>
    </dgm:pt>
    <dgm:pt modelId="{05966375-E1B9-4B17-861E-F5DECCD7BEA9}" type="sibTrans" cxnId="{CF6F1E67-E06A-484B-A423-DB4C67762327}">
      <dgm:prSet/>
      <dgm:spPr/>
      <dgm:t>
        <a:bodyPr/>
        <a:lstStyle/>
        <a:p>
          <a:endParaRPr lang="en-US"/>
        </a:p>
      </dgm:t>
    </dgm:pt>
    <dgm:pt modelId="{D87771F7-3632-45CE-859C-E79E412A92FD}">
      <dgm:prSet custT="1"/>
      <dgm:spPr/>
      <dgm:t>
        <a:bodyPr/>
        <a:lstStyle/>
        <a:p>
          <a:r>
            <a:rPr lang="en-US" sz="1400" dirty="0" err="1" smtClean="0"/>
            <a:t>Surat</a:t>
          </a:r>
          <a:r>
            <a:rPr lang="en-US" sz="1400" dirty="0" smtClean="0"/>
            <a:t> </a:t>
          </a:r>
          <a:r>
            <a:rPr lang="en-US" sz="1400" dirty="0" err="1" smtClean="0"/>
            <a:t>keterangan</a:t>
          </a:r>
          <a:r>
            <a:rPr lang="en-US" sz="1400" dirty="0" smtClean="0"/>
            <a:t> </a:t>
          </a:r>
          <a:r>
            <a:rPr lang="en-US" sz="1400" dirty="0" err="1" smtClean="0"/>
            <a:t>dari</a:t>
          </a:r>
          <a:r>
            <a:rPr lang="en-US" sz="1400" dirty="0" smtClean="0"/>
            <a:t> </a:t>
          </a:r>
          <a:r>
            <a:rPr lang="en-US" sz="1400" dirty="0" err="1" smtClean="0"/>
            <a:t>lurah</a:t>
          </a:r>
          <a:r>
            <a:rPr lang="en-US" sz="1400" dirty="0" smtClean="0"/>
            <a:t>/</a:t>
          </a:r>
          <a:r>
            <a:rPr lang="en-US" sz="1400" dirty="0" err="1" smtClean="0"/>
            <a:t>camat</a:t>
          </a:r>
          <a:r>
            <a:rPr lang="en-US" sz="1400" dirty="0" smtClean="0"/>
            <a:t>; </a:t>
          </a:r>
          <a:r>
            <a:rPr lang="en-US" sz="1400" dirty="0" err="1" smtClean="0"/>
            <a:t>jika</a:t>
          </a:r>
          <a:r>
            <a:rPr lang="en-US" sz="1400" dirty="0" smtClean="0"/>
            <a:t> </a:t>
          </a:r>
          <a:r>
            <a:rPr lang="en-US" sz="1400" dirty="0" err="1" smtClean="0"/>
            <a:t>ada</a:t>
          </a:r>
          <a:endParaRPr lang="en-US" sz="1400" dirty="0"/>
        </a:p>
      </dgm:t>
    </dgm:pt>
    <dgm:pt modelId="{394554CD-513C-425F-9DAE-9C0166A7506D}" type="parTrans" cxnId="{2035BDF8-4249-4BDF-8486-B54E94751832}">
      <dgm:prSet/>
      <dgm:spPr/>
      <dgm:t>
        <a:bodyPr/>
        <a:lstStyle/>
        <a:p>
          <a:endParaRPr lang="en-US"/>
        </a:p>
      </dgm:t>
    </dgm:pt>
    <dgm:pt modelId="{83111546-6D79-4545-BB32-478374E4E9D6}" type="sibTrans" cxnId="{2035BDF8-4249-4BDF-8486-B54E94751832}">
      <dgm:prSet/>
      <dgm:spPr/>
      <dgm:t>
        <a:bodyPr/>
        <a:lstStyle/>
        <a:p>
          <a:endParaRPr lang="en-US"/>
        </a:p>
      </dgm:t>
    </dgm:pt>
    <dgm:pt modelId="{AB5F6EB6-812F-4392-9609-A3149A458D4D}">
      <dgm:prSet custT="1"/>
      <dgm:spPr/>
      <dgm:t>
        <a:bodyPr/>
        <a:lstStyle/>
        <a:p>
          <a:r>
            <a:rPr lang="en-US" sz="1400" dirty="0" err="1" smtClean="0"/>
            <a:t>Surat</a:t>
          </a:r>
          <a:r>
            <a:rPr lang="en-US" sz="1400" dirty="0" smtClean="0"/>
            <a:t> </a:t>
          </a:r>
          <a:r>
            <a:rPr lang="en-US" sz="1400" dirty="0" err="1" smtClean="0"/>
            <a:t>permohonan</a:t>
          </a:r>
          <a:r>
            <a:rPr lang="en-US" sz="1400" dirty="0" smtClean="0"/>
            <a:t> </a:t>
          </a:r>
          <a:r>
            <a:rPr lang="en-US" sz="1400" dirty="0" err="1" smtClean="0"/>
            <a:t>pendaftaran</a:t>
          </a:r>
          <a:r>
            <a:rPr lang="en-US" sz="1400" dirty="0" smtClean="0"/>
            <a:t> </a:t>
          </a:r>
          <a:r>
            <a:rPr lang="en-US" sz="1400" dirty="0" err="1" smtClean="0"/>
            <a:t>hak</a:t>
          </a:r>
          <a:r>
            <a:rPr lang="en-US" sz="1400" dirty="0" smtClean="0"/>
            <a:t> </a:t>
          </a:r>
          <a:r>
            <a:rPr lang="en-US" sz="1400" dirty="0" err="1" smtClean="0"/>
            <a:t>atas</a:t>
          </a:r>
          <a:r>
            <a:rPr lang="en-US" sz="1400" dirty="0" smtClean="0"/>
            <a:t> </a:t>
          </a:r>
          <a:r>
            <a:rPr lang="en-US" sz="1400" dirty="0" err="1" smtClean="0"/>
            <a:t>tanah</a:t>
          </a:r>
          <a:r>
            <a:rPr lang="en-US" sz="1400" dirty="0" smtClean="0"/>
            <a:t>; </a:t>
          </a:r>
          <a:r>
            <a:rPr lang="en-US" sz="1400" dirty="0" err="1" smtClean="0"/>
            <a:t>jika</a:t>
          </a:r>
          <a:r>
            <a:rPr lang="en-US" sz="1400" dirty="0" smtClean="0"/>
            <a:t> </a:t>
          </a:r>
          <a:r>
            <a:rPr lang="en-US" sz="1400" dirty="0" err="1" smtClean="0"/>
            <a:t>ada</a:t>
          </a:r>
          <a:endParaRPr lang="en-US" sz="1400" dirty="0"/>
        </a:p>
      </dgm:t>
    </dgm:pt>
    <dgm:pt modelId="{63624EF0-AE8C-4CCB-A23E-BC598C22A96D}" type="parTrans" cxnId="{CA7B1F27-45C2-4AF1-AA92-8A2321C1C7C0}">
      <dgm:prSet/>
      <dgm:spPr/>
      <dgm:t>
        <a:bodyPr/>
        <a:lstStyle/>
        <a:p>
          <a:endParaRPr lang="en-US"/>
        </a:p>
      </dgm:t>
    </dgm:pt>
    <dgm:pt modelId="{4D0CE567-D9A0-4984-917F-3A246B46CF3E}" type="sibTrans" cxnId="{CA7B1F27-45C2-4AF1-AA92-8A2321C1C7C0}">
      <dgm:prSet/>
      <dgm:spPr/>
      <dgm:t>
        <a:bodyPr/>
        <a:lstStyle/>
        <a:p>
          <a:endParaRPr lang="en-US"/>
        </a:p>
      </dgm:t>
    </dgm:pt>
    <dgm:pt modelId="{9BD6EAF9-A73F-4F08-AD96-B2A2E9D1A8C4}">
      <dgm:prSet custT="1"/>
      <dgm:spPr/>
      <dgm:t>
        <a:bodyPr/>
        <a:lstStyle/>
        <a:p>
          <a:r>
            <a:rPr lang="en-US" sz="1400" dirty="0" smtClean="0"/>
            <a:t>SPTJM yang </a:t>
          </a:r>
          <a:r>
            <a:rPr lang="en-US" sz="1400" dirty="0" err="1" smtClean="0"/>
            <a:t>menyatakan</a:t>
          </a:r>
          <a:r>
            <a:rPr lang="en-US" sz="1400" dirty="0" smtClean="0"/>
            <a:t> BMN </a:t>
          </a:r>
          <a:r>
            <a:rPr lang="en-US" sz="1400" dirty="0" err="1" smtClean="0"/>
            <a:t>digunakan</a:t>
          </a:r>
          <a:r>
            <a:rPr lang="en-US" sz="1400" dirty="0" smtClean="0"/>
            <a:t> </a:t>
          </a:r>
          <a:r>
            <a:rPr lang="en-US" sz="1400" dirty="0" err="1" smtClean="0"/>
            <a:t>dalam</a:t>
          </a:r>
          <a:r>
            <a:rPr lang="en-US" sz="1400" dirty="0" smtClean="0"/>
            <a:t> </a:t>
          </a:r>
          <a:r>
            <a:rPr lang="en-US" sz="1400" dirty="0" err="1" smtClean="0"/>
            <a:t>penyelenggaraan</a:t>
          </a:r>
          <a:r>
            <a:rPr lang="en-US" sz="1400" dirty="0" smtClean="0"/>
            <a:t> </a:t>
          </a:r>
          <a:r>
            <a:rPr lang="en-US" sz="1400" dirty="0" err="1" smtClean="0"/>
            <a:t>tusi</a:t>
          </a:r>
          <a:endParaRPr lang="en-US" sz="1400" dirty="0"/>
        </a:p>
      </dgm:t>
    </dgm:pt>
    <dgm:pt modelId="{ED5C863D-FF03-4D52-A2C0-8A2E0D310375}" type="parTrans" cxnId="{1B405C4B-0C50-41EB-B35A-C77D26CEA950}">
      <dgm:prSet/>
      <dgm:spPr/>
      <dgm:t>
        <a:bodyPr/>
        <a:lstStyle/>
        <a:p>
          <a:endParaRPr lang="en-US"/>
        </a:p>
      </dgm:t>
    </dgm:pt>
    <dgm:pt modelId="{D4A29611-3660-4C3E-81C7-1AC9668C8ABA}" type="sibTrans" cxnId="{1B405C4B-0C50-41EB-B35A-C77D26CEA950}">
      <dgm:prSet/>
      <dgm:spPr/>
      <dgm:t>
        <a:bodyPr/>
        <a:lstStyle/>
        <a:p>
          <a:endParaRPr lang="en-US"/>
        </a:p>
      </dgm:t>
    </dgm:pt>
    <dgm:pt modelId="{061FA8C0-E6B5-456B-8231-BA135488DE18}" type="pres">
      <dgm:prSet presAssocID="{1DEC478A-507A-40D3-9549-C45885D505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4737ED-B704-4E8C-A6E9-F21E5BF5428F}" type="pres">
      <dgm:prSet presAssocID="{2F9BBF3A-B763-4EAA-BF3F-3E7EEFB023B1}" presName="composite" presStyleCnt="0"/>
      <dgm:spPr/>
    </dgm:pt>
    <dgm:pt modelId="{926844E6-A390-44D7-9898-B8E8C93CB8C4}" type="pres">
      <dgm:prSet presAssocID="{2F9BBF3A-B763-4EAA-BF3F-3E7EEFB023B1}" presName="parTx" presStyleLbl="alignNode1" presStyleIdx="0" presStyleCnt="3" custScaleY="100000" custLinFactNeighborX="-374" custLinFactNeighborY="-845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61431-7F4D-41CF-92E9-12E8CEA397F2}" type="pres">
      <dgm:prSet presAssocID="{2F9BBF3A-B763-4EAA-BF3F-3E7EEFB023B1}" presName="desTx" presStyleLbl="alignAccFollowNode1" presStyleIdx="0" presStyleCnt="3" custScaleY="91390" custLinFactNeighborX="342" custLinFactNeighborY="-6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A58DA-6B39-490A-ABDD-CB84992BCD8F}" type="pres">
      <dgm:prSet presAssocID="{3B144FAA-C75E-47D7-8E94-A0AB5B800041}" presName="space" presStyleCnt="0"/>
      <dgm:spPr/>
    </dgm:pt>
    <dgm:pt modelId="{207B0B40-4694-4B19-8F47-8B2077D987B1}" type="pres">
      <dgm:prSet presAssocID="{A23E5F48-CCBF-476E-BA70-3FF218C402E9}" presName="composite" presStyleCnt="0"/>
      <dgm:spPr/>
    </dgm:pt>
    <dgm:pt modelId="{59AF710C-05F4-4CD7-A479-1E41B4A21DA0}" type="pres">
      <dgm:prSet presAssocID="{A23E5F48-CCBF-476E-BA70-3FF218C402E9}" presName="parTx" presStyleLbl="alignNode1" presStyleIdx="1" presStyleCnt="3" custLinFactNeighborX="-7395" custLinFactNeighborY="-67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ABDFD-992C-4461-9123-7B97BFF4D317}" type="pres">
      <dgm:prSet presAssocID="{A23E5F48-CCBF-476E-BA70-3FF218C402E9}" presName="desTx" presStyleLbl="alignAccFollowNode1" presStyleIdx="1" presStyleCnt="3" custLinFactNeighborX="-7366" custLinFactNeighborY="-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93CCD-7716-4321-A614-0B0D5FB87FDF}" type="pres">
      <dgm:prSet presAssocID="{1267B3A1-D8B0-480E-8B00-6D299269DEB0}" presName="space" presStyleCnt="0"/>
      <dgm:spPr/>
    </dgm:pt>
    <dgm:pt modelId="{658B7013-5EB2-4181-B028-5A2C433DB885}" type="pres">
      <dgm:prSet presAssocID="{35D62DB6-0840-48DC-A9B0-1B6AC88F8C4B}" presName="composite" presStyleCnt="0"/>
      <dgm:spPr/>
    </dgm:pt>
    <dgm:pt modelId="{46A3D94E-2FBF-4B24-A646-4F9E1199CFA9}" type="pres">
      <dgm:prSet presAssocID="{35D62DB6-0840-48DC-A9B0-1B6AC88F8C4B}" presName="parTx" presStyleLbl="alignNode1" presStyleIdx="2" presStyleCnt="3" custLinFactNeighborX="-17528" custLinFactNeighborY="-67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8B4D2-AE39-473F-ADD4-8FDB0A741D53}" type="pres">
      <dgm:prSet presAssocID="{35D62DB6-0840-48DC-A9B0-1B6AC88F8C4B}" presName="desTx" presStyleLbl="alignAccFollowNode1" presStyleIdx="2" presStyleCnt="3" custLinFactNeighborX="-17570" custLinFactNeighborY="-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CDB690-C829-4041-9167-F5661872AE8B}" srcId="{A23E5F48-CCBF-476E-BA70-3FF218C402E9}" destId="{D8F9E094-B180-4A93-8A60-C1D9C10896FB}" srcOrd="2" destOrd="0" parTransId="{B204ADAC-1B51-4254-B236-1CD8FA856A45}" sibTransId="{4F783167-4EFC-4C51-99BA-E97A4296AA0F}"/>
    <dgm:cxn modelId="{C950A6D1-14DC-4EF9-8413-40A879EBB2D7}" type="presOf" srcId="{49EFB5E4-5DA9-4D74-9B04-FFFEAD3A2B68}" destId="{CCB61431-7F4D-41CF-92E9-12E8CEA397F2}" srcOrd="0" destOrd="5" presId="urn:microsoft.com/office/officeart/2005/8/layout/hList1"/>
    <dgm:cxn modelId="{C551A4AC-50F5-487A-BB43-E67F5F9A66B5}" type="presOf" srcId="{EDE34091-3B5E-4872-B3C7-FB76689B17C9}" destId="{652ABDFD-992C-4461-9123-7B97BFF4D317}" srcOrd="0" destOrd="0" presId="urn:microsoft.com/office/officeart/2005/8/layout/hList1"/>
    <dgm:cxn modelId="{F25C9B30-C0D2-4CFF-9B8C-365BE46A9EDC}" type="presOf" srcId="{38326478-7461-4A17-92DC-DFA53F3034CD}" destId="{B738B4D2-AE39-473F-ADD4-8FDB0A741D53}" srcOrd="0" destOrd="1" presId="urn:microsoft.com/office/officeart/2005/8/layout/hList1"/>
    <dgm:cxn modelId="{FE826163-C90E-401D-8CC0-7C440A0A6CB2}" srcId="{E4F4587A-9C32-4CCF-9BD3-6735C08DDD92}" destId="{3B8183D1-C85B-488D-8BAE-0D3C64218D90}" srcOrd="4" destOrd="0" parTransId="{3C15C368-2199-486D-9EFA-B47C687439BC}" sibTransId="{9C572718-F4E1-4385-B092-1876F29FD1C8}"/>
    <dgm:cxn modelId="{7629E134-7E9E-4B7A-8123-3B2DD67CBD51}" type="presOf" srcId="{67E10D3F-1E85-4881-A3E2-416265C38BE3}" destId="{652ABDFD-992C-4461-9123-7B97BFF4D317}" srcOrd="0" destOrd="3" presId="urn:microsoft.com/office/officeart/2005/8/layout/hList1"/>
    <dgm:cxn modelId="{286289A8-1C8A-4E8C-A1F0-6DE3E1448665}" srcId="{E4F4587A-9C32-4CCF-9BD3-6735C08DDD92}" destId="{611C604F-DE85-4E9D-AABC-4AD8C98DF02C}" srcOrd="2" destOrd="0" parTransId="{118EF41D-0CD1-4ADD-9666-FAE3F513D830}" sibTransId="{71C9FEE0-B2AF-4C16-B38C-32BC06B88C29}"/>
    <dgm:cxn modelId="{10B61DCA-3656-4773-A9C9-CDD5F41A4CE9}" type="presOf" srcId="{1DEC478A-507A-40D3-9549-C45885D5055F}" destId="{061FA8C0-E6B5-456B-8231-BA135488DE18}" srcOrd="0" destOrd="0" presId="urn:microsoft.com/office/officeart/2005/8/layout/hList1"/>
    <dgm:cxn modelId="{78D48883-68AE-405E-AE57-F89A9C35B8DF}" type="presOf" srcId="{95D0A5A0-D636-47E2-AA98-BC0BC73B9FF2}" destId="{652ABDFD-992C-4461-9123-7B97BFF4D317}" srcOrd="0" destOrd="1" presId="urn:microsoft.com/office/officeart/2005/8/layout/hList1"/>
    <dgm:cxn modelId="{0C72A603-0461-4F26-B9AB-8CF8FB2C7824}" type="presOf" srcId="{05770F8A-D9A4-4CE4-ADB9-9C270AB82CAC}" destId="{B738B4D2-AE39-473F-ADD4-8FDB0A741D53}" srcOrd="0" destOrd="0" presId="urn:microsoft.com/office/officeart/2005/8/layout/hList1"/>
    <dgm:cxn modelId="{476C3909-5552-47DF-842A-73360AFCED1E}" srcId="{2F9BBF3A-B763-4EAA-BF3F-3E7EEFB023B1}" destId="{E4F4587A-9C32-4CCF-9BD3-6735C08DDD92}" srcOrd="1" destOrd="0" parTransId="{5CF8164A-FD9D-4781-BA04-F4C74908D6D4}" sibTransId="{1EF07329-1F48-410C-90C6-E353166BAE60}"/>
    <dgm:cxn modelId="{C2B68B3D-39FA-4F98-94CF-203F4171177D}" srcId="{35D62DB6-0840-48DC-A9B0-1B6AC88F8C4B}" destId="{7FA2CD7C-6836-4F5C-A825-BD4C1D150D40}" srcOrd="2" destOrd="0" parTransId="{57AD6502-C9A7-4CD5-AD4F-29B54C5C2A96}" sibTransId="{85737250-9F7D-4BF2-B725-73450A677C4B}"/>
    <dgm:cxn modelId="{3FD856B5-8EA9-47F8-8A12-920C3993AB70}" type="presOf" srcId="{B224E3EC-12A0-4091-9965-A8F54692FBC2}" destId="{B738B4D2-AE39-473F-ADD4-8FDB0A741D53}" srcOrd="0" destOrd="3" presId="urn:microsoft.com/office/officeart/2005/8/layout/hList1"/>
    <dgm:cxn modelId="{59BD1EF1-4404-4729-9047-CF78789077C0}" type="presOf" srcId="{9BD6EAF9-A73F-4F08-AD96-B2A2E9D1A8C4}" destId="{B738B4D2-AE39-473F-ADD4-8FDB0A741D53}" srcOrd="0" destOrd="8" presId="urn:microsoft.com/office/officeart/2005/8/layout/hList1"/>
    <dgm:cxn modelId="{2035BDF8-4249-4BDF-8486-B54E94751832}" srcId="{9881B99E-3AFF-4546-944F-8724CFC48F87}" destId="{D87771F7-3632-45CE-859C-E79E412A92FD}" srcOrd="1" destOrd="0" parTransId="{394554CD-513C-425F-9DAE-9C0166A7506D}" sibTransId="{83111546-6D79-4545-BB32-478374E4E9D6}"/>
    <dgm:cxn modelId="{72E2EC35-6EA0-4611-91F7-74B818CD66D0}" srcId="{35D62DB6-0840-48DC-A9B0-1B6AC88F8C4B}" destId="{05770F8A-D9A4-4CE4-ADB9-9C270AB82CAC}" srcOrd="0" destOrd="0" parTransId="{152AC732-2631-4F9A-83A3-A31CA8A40F59}" sibTransId="{0A0C769A-AE5C-4940-AE22-7B7FC6F414B1}"/>
    <dgm:cxn modelId="{F4FEDB32-ACEF-4877-A1AB-9E0994F0DC1C}" type="presOf" srcId="{2F9BBF3A-B763-4EAA-BF3F-3E7EEFB023B1}" destId="{926844E6-A390-44D7-9898-B8E8C93CB8C4}" srcOrd="0" destOrd="0" presId="urn:microsoft.com/office/officeart/2005/8/layout/hList1"/>
    <dgm:cxn modelId="{CDA1BB85-D61E-402E-A2EE-2266DC2A2C9D}" type="presOf" srcId="{7FA2CD7C-6836-4F5C-A825-BD4C1D150D40}" destId="{B738B4D2-AE39-473F-ADD4-8FDB0A741D53}" srcOrd="0" destOrd="2" presId="urn:microsoft.com/office/officeart/2005/8/layout/hList1"/>
    <dgm:cxn modelId="{CF6F1E67-E06A-484B-A423-DB4C67762327}" srcId="{9881B99E-3AFF-4546-944F-8724CFC48F87}" destId="{96A34CDC-ED58-494F-8AD4-6BB4433D1564}" srcOrd="0" destOrd="0" parTransId="{BA331572-2AF1-4D2D-BA68-584ABE6695AC}" sibTransId="{05966375-E1B9-4B17-861E-F5DECCD7BEA9}"/>
    <dgm:cxn modelId="{E09EFFA6-C560-4D5C-A55D-6964CF0F9536}" type="presOf" srcId="{AB5F6EB6-812F-4392-9609-A3149A458D4D}" destId="{B738B4D2-AE39-473F-ADD4-8FDB0A741D53}" srcOrd="0" destOrd="7" presId="urn:microsoft.com/office/officeart/2005/8/layout/hList1"/>
    <dgm:cxn modelId="{D8D1F57E-D9CC-4928-B27C-67380F85F149}" srcId="{1DEC478A-507A-40D3-9549-C45885D5055F}" destId="{35D62DB6-0840-48DC-A9B0-1B6AC88F8C4B}" srcOrd="2" destOrd="0" parTransId="{3586CE20-8179-400C-BE4C-5A2AC416A848}" sibTransId="{17649045-077F-4AA9-A643-427445500A8A}"/>
    <dgm:cxn modelId="{44FFA247-C6DB-4A98-8EFA-894F2E8E22F4}" srcId="{1DEC478A-507A-40D3-9549-C45885D5055F}" destId="{2F9BBF3A-B763-4EAA-BF3F-3E7EEFB023B1}" srcOrd="0" destOrd="0" parTransId="{ABD525A7-1175-48C4-B321-3EF728E7E9DC}" sibTransId="{3B144FAA-C75E-47D7-8E94-A0AB5B800041}"/>
    <dgm:cxn modelId="{160598E4-E3C8-4B8C-9E2C-A042EE46C3E8}" type="presOf" srcId="{E4F4587A-9C32-4CCF-9BD3-6735C08DDD92}" destId="{CCB61431-7F4D-41CF-92E9-12E8CEA397F2}" srcOrd="0" destOrd="1" presId="urn:microsoft.com/office/officeart/2005/8/layout/hList1"/>
    <dgm:cxn modelId="{7871D4E8-6DC4-4BC4-BF63-ED55B5437384}" type="presOf" srcId="{611C604F-DE85-4E9D-AABC-4AD8C98DF02C}" destId="{CCB61431-7F4D-41CF-92E9-12E8CEA397F2}" srcOrd="0" destOrd="4" presId="urn:microsoft.com/office/officeart/2005/8/layout/hList1"/>
    <dgm:cxn modelId="{CA7B1F27-45C2-4AF1-AA92-8A2321C1C7C0}" srcId="{9881B99E-3AFF-4546-944F-8724CFC48F87}" destId="{AB5F6EB6-812F-4392-9609-A3149A458D4D}" srcOrd="2" destOrd="0" parTransId="{63624EF0-AE8C-4CCB-A23E-BC598C22A96D}" sibTransId="{4D0CE567-D9A0-4984-917F-3A246B46CF3E}"/>
    <dgm:cxn modelId="{1B405C4B-0C50-41EB-B35A-C77D26CEA950}" srcId="{9881B99E-3AFF-4546-944F-8724CFC48F87}" destId="{9BD6EAF9-A73F-4F08-AD96-B2A2E9D1A8C4}" srcOrd="3" destOrd="0" parTransId="{ED5C863D-FF03-4D52-A2C0-8A2E0D310375}" sibTransId="{D4A29611-3660-4C3E-81C7-1AC9668C8ABA}"/>
    <dgm:cxn modelId="{A880B323-A1C3-4D57-90EC-E2538B4D2076}" type="presOf" srcId="{9881B99E-3AFF-4546-944F-8724CFC48F87}" destId="{B738B4D2-AE39-473F-ADD4-8FDB0A741D53}" srcOrd="0" destOrd="4" presId="urn:microsoft.com/office/officeart/2005/8/layout/hList1"/>
    <dgm:cxn modelId="{AB40692B-3852-47BC-80FC-C932E3E057D9}" type="presOf" srcId="{3B8183D1-C85B-488D-8BAE-0D3C64218D90}" destId="{CCB61431-7F4D-41CF-92E9-12E8CEA397F2}" srcOrd="0" destOrd="6" presId="urn:microsoft.com/office/officeart/2005/8/layout/hList1"/>
    <dgm:cxn modelId="{CBE60D0D-150D-4F76-B6BF-3DD6A610CEDA}" type="presOf" srcId="{FFD4E3FA-C622-48B6-82A3-03334B38E912}" destId="{CCB61431-7F4D-41CF-92E9-12E8CEA397F2}" srcOrd="0" destOrd="2" presId="urn:microsoft.com/office/officeart/2005/8/layout/hList1"/>
    <dgm:cxn modelId="{37256D08-4693-4508-92DE-2DB63E11B4DA}" srcId="{E4F4587A-9C32-4CCF-9BD3-6735C08DDD92}" destId="{0EC83497-D71B-4DA3-9BF2-4E43FD4A9265}" srcOrd="1" destOrd="0" parTransId="{0659CA09-698B-491A-B9D4-7DF9E53B7C93}" sibTransId="{B863360A-2656-4638-B91D-8D463C97CA55}"/>
    <dgm:cxn modelId="{D91FBE46-4A72-49F5-B611-AAE33EECA6EF}" srcId="{35D62DB6-0840-48DC-A9B0-1B6AC88F8C4B}" destId="{9881B99E-3AFF-4546-944F-8724CFC48F87}" srcOrd="4" destOrd="0" parTransId="{BEB5658C-9D75-43C3-910F-D58E1305520C}" sibTransId="{A8043DFE-EF8C-4021-9E56-589978C4D11F}"/>
    <dgm:cxn modelId="{33E86F43-7929-4B51-BCB9-CA9B36200B87}" srcId="{2F9BBF3A-B763-4EAA-BF3F-3E7EEFB023B1}" destId="{B439A8F4-912A-4C1F-A0EF-DA8B1602168B}" srcOrd="0" destOrd="0" parTransId="{B3E7D980-0D38-45E6-A665-D16FA1552A75}" sibTransId="{07ED165E-B82C-4511-8A21-DC1E8E9E2520}"/>
    <dgm:cxn modelId="{75197B27-AB03-4CCE-AA58-117708B684B5}" type="presOf" srcId="{96A34CDC-ED58-494F-8AD4-6BB4433D1564}" destId="{B738B4D2-AE39-473F-ADD4-8FDB0A741D53}" srcOrd="0" destOrd="5" presId="urn:microsoft.com/office/officeart/2005/8/layout/hList1"/>
    <dgm:cxn modelId="{B242A835-E58D-4927-ACEF-BF571F7E2EAD}" type="presOf" srcId="{35D62DB6-0840-48DC-A9B0-1B6AC88F8C4B}" destId="{46A3D94E-2FBF-4B24-A646-4F9E1199CFA9}" srcOrd="0" destOrd="0" presId="urn:microsoft.com/office/officeart/2005/8/layout/hList1"/>
    <dgm:cxn modelId="{DED451EE-2EB2-4889-A778-86E25B07BF00}" srcId="{A23E5F48-CCBF-476E-BA70-3FF218C402E9}" destId="{EDE34091-3B5E-4872-B3C7-FB76689B17C9}" srcOrd="0" destOrd="0" parTransId="{CF6CF59B-9DC4-4F72-8BFD-CE3DB8139492}" sibTransId="{D2F1EFF7-B4FB-418C-9D5B-3FD663302EDC}"/>
    <dgm:cxn modelId="{70C45CE5-71E5-47FB-B2EF-DA2941EEBFDB}" srcId="{A23E5F48-CCBF-476E-BA70-3FF218C402E9}" destId="{67E10D3F-1E85-4881-A3E2-416265C38BE3}" srcOrd="3" destOrd="0" parTransId="{B269B0AE-F307-4250-B121-19515A60AA39}" sibTransId="{D2FDE689-68A4-4107-B50C-F263EA686E71}"/>
    <dgm:cxn modelId="{3263E04A-D153-4003-A303-5842032169D5}" type="presOf" srcId="{D8F9E094-B180-4A93-8A60-C1D9C10896FB}" destId="{652ABDFD-992C-4461-9123-7B97BFF4D317}" srcOrd="0" destOrd="2" presId="urn:microsoft.com/office/officeart/2005/8/layout/hList1"/>
    <dgm:cxn modelId="{0EBB03BE-5113-4C2D-A77C-A6E8EF3E65A9}" type="presOf" srcId="{A23E5F48-CCBF-476E-BA70-3FF218C402E9}" destId="{59AF710C-05F4-4CD7-A479-1E41B4A21DA0}" srcOrd="0" destOrd="0" presId="urn:microsoft.com/office/officeart/2005/8/layout/hList1"/>
    <dgm:cxn modelId="{9B58F16E-6C24-467B-BB00-9A88712A48FA}" srcId="{A23E5F48-CCBF-476E-BA70-3FF218C402E9}" destId="{95D0A5A0-D636-47E2-AA98-BC0BC73B9FF2}" srcOrd="1" destOrd="0" parTransId="{F108C11D-A705-42F8-808A-BEE6A1B752FF}" sibTransId="{8A99BCD6-8D6A-477B-AEC9-CF1E1F0BF8BC}"/>
    <dgm:cxn modelId="{BBEAFB0F-17DC-4CFF-AAFE-71857DAE46B7}" type="presOf" srcId="{D87771F7-3632-45CE-859C-E79E412A92FD}" destId="{B738B4D2-AE39-473F-ADD4-8FDB0A741D53}" srcOrd="0" destOrd="6" presId="urn:microsoft.com/office/officeart/2005/8/layout/hList1"/>
    <dgm:cxn modelId="{4C120310-C54F-4247-BEBE-6DD5D5FCFCDA}" srcId="{35D62DB6-0840-48DC-A9B0-1B6AC88F8C4B}" destId="{38326478-7461-4A17-92DC-DFA53F3034CD}" srcOrd="1" destOrd="0" parTransId="{12D645B7-319A-4081-804E-5F3FFD692894}" sibTransId="{D4644C2F-D886-47C2-B6C7-C4516919DDDE}"/>
    <dgm:cxn modelId="{6D64C4D0-C21A-4C7A-BAA3-2E4299073414}" srcId="{1DEC478A-507A-40D3-9549-C45885D5055F}" destId="{A23E5F48-CCBF-476E-BA70-3FF218C402E9}" srcOrd="1" destOrd="0" parTransId="{12C63D95-F77A-4DA9-91BF-7F28EA7083B8}" sibTransId="{1267B3A1-D8B0-480E-8B00-6D299269DEB0}"/>
    <dgm:cxn modelId="{F4A0A778-357E-4C8F-B9F6-017C0FE76D11}" srcId="{E4F4587A-9C32-4CCF-9BD3-6735C08DDD92}" destId="{49EFB5E4-5DA9-4D74-9B04-FFFEAD3A2B68}" srcOrd="3" destOrd="0" parTransId="{250D2B5C-5629-4EF6-A972-8577057BAE8C}" sibTransId="{D37F79F1-894B-4F9D-A75C-2AC8DD5F61BC}"/>
    <dgm:cxn modelId="{6B387A13-8CFD-496F-B78E-603188E6175A}" srcId="{35D62DB6-0840-48DC-A9B0-1B6AC88F8C4B}" destId="{B224E3EC-12A0-4091-9965-A8F54692FBC2}" srcOrd="3" destOrd="0" parTransId="{339703EB-9559-4652-AEB8-ACE8E9F1ED37}" sibTransId="{15793BE3-C243-471E-B00D-8540B62FB1F3}"/>
    <dgm:cxn modelId="{6B00CCD5-3E42-4662-9588-AC5D6E18EE8C}" srcId="{E4F4587A-9C32-4CCF-9BD3-6735C08DDD92}" destId="{FFD4E3FA-C622-48B6-82A3-03334B38E912}" srcOrd="0" destOrd="0" parTransId="{08E3BD7E-29F5-4572-BF82-0C21CE0F39D0}" sibTransId="{A57CEE1A-8E08-4A34-AD38-E5F4129EE814}"/>
    <dgm:cxn modelId="{AF6C0067-D9F4-4328-A435-CEAC6E98B813}" type="presOf" srcId="{0EC83497-D71B-4DA3-9BF2-4E43FD4A9265}" destId="{CCB61431-7F4D-41CF-92E9-12E8CEA397F2}" srcOrd="0" destOrd="3" presId="urn:microsoft.com/office/officeart/2005/8/layout/hList1"/>
    <dgm:cxn modelId="{48C0B98E-E9F4-466D-8ADE-F7050AFA79EB}" type="presOf" srcId="{B439A8F4-912A-4C1F-A0EF-DA8B1602168B}" destId="{CCB61431-7F4D-41CF-92E9-12E8CEA397F2}" srcOrd="0" destOrd="0" presId="urn:microsoft.com/office/officeart/2005/8/layout/hList1"/>
    <dgm:cxn modelId="{14A2B196-47B1-4556-A258-6E844ECF928B}" type="presParOf" srcId="{061FA8C0-E6B5-456B-8231-BA135488DE18}" destId="{ED4737ED-B704-4E8C-A6E9-F21E5BF5428F}" srcOrd="0" destOrd="0" presId="urn:microsoft.com/office/officeart/2005/8/layout/hList1"/>
    <dgm:cxn modelId="{15D10066-334B-4BD7-B12E-DC2EAF6AA440}" type="presParOf" srcId="{ED4737ED-B704-4E8C-A6E9-F21E5BF5428F}" destId="{926844E6-A390-44D7-9898-B8E8C93CB8C4}" srcOrd="0" destOrd="0" presId="urn:microsoft.com/office/officeart/2005/8/layout/hList1"/>
    <dgm:cxn modelId="{33F1D683-569E-4245-AC3E-0A614328E262}" type="presParOf" srcId="{ED4737ED-B704-4E8C-A6E9-F21E5BF5428F}" destId="{CCB61431-7F4D-41CF-92E9-12E8CEA397F2}" srcOrd="1" destOrd="0" presId="urn:microsoft.com/office/officeart/2005/8/layout/hList1"/>
    <dgm:cxn modelId="{AEA11305-9984-4BB5-97AC-20C432EB663F}" type="presParOf" srcId="{061FA8C0-E6B5-456B-8231-BA135488DE18}" destId="{95EA58DA-6B39-490A-ABDD-CB84992BCD8F}" srcOrd="1" destOrd="0" presId="urn:microsoft.com/office/officeart/2005/8/layout/hList1"/>
    <dgm:cxn modelId="{33D8983A-66B5-410D-85F9-160D5A2FF206}" type="presParOf" srcId="{061FA8C0-E6B5-456B-8231-BA135488DE18}" destId="{207B0B40-4694-4B19-8F47-8B2077D987B1}" srcOrd="2" destOrd="0" presId="urn:microsoft.com/office/officeart/2005/8/layout/hList1"/>
    <dgm:cxn modelId="{D808F71D-FCD8-472D-97F6-33FE634630F7}" type="presParOf" srcId="{207B0B40-4694-4B19-8F47-8B2077D987B1}" destId="{59AF710C-05F4-4CD7-A479-1E41B4A21DA0}" srcOrd="0" destOrd="0" presId="urn:microsoft.com/office/officeart/2005/8/layout/hList1"/>
    <dgm:cxn modelId="{0C017430-9515-4038-BE13-914963FA4D98}" type="presParOf" srcId="{207B0B40-4694-4B19-8F47-8B2077D987B1}" destId="{652ABDFD-992C-4461-9123-7B97BFF4D317}" srcOrd="1" destOrd="0" presId="urn:microsoft.com/office/officeart/2005/8/layout/hList1"/>
    <dgm:cxn modelId="{97D28CC4-94AF-4BBF-A843-CBB1F11DCB93}" type="presParOf" srcId="{061FA8C0-E6B5-456B-8231-BA135488DE18}" destId="{EBB93CCD-7716-4321-A614-0B0D5FB87FDF}" srcOrd="3" destOrd="0" presId="urn:microsoft.com/office/officeart/2005/8/layout/hList1"/>
    <dgm:cxn modelId="{053EB0BF-04E1-41D8-B7D1-A3F051C605DE}" type="presParOf" srcId="{061FA8C0-E6B5-456B-8231-BA135488DE18}" destId="{658B7013-5EB2-4181-B028-5A2C433DB885}" srcOrd="4" destOrd="0" presId="urn:microsoft.com/office/officeart/2005/8/layout/hList1"/>
    <dgm:cxn modelId="{346748CD-B9E9-45E4-A83C-1EA5882F288E}" type="presParOf" srcId="{658B7013-5EB2-4181-B028-5A2C433DB885}" destId="{46A3D94E-2FBF-4B24-A646-4F9E1199CFA9}" srcOrd="0" destOrd="0" presId="urn:microsoft.com/office/officeart/2005/8/layout/hList1"/>
    <dgm:cxn modelId="{2B3DF588-B2C5-4A05-A5DC-E7C333C179D2}" type="presParOf" srcId="{658B7013-5EB2-4181-B028-5A2C433DB885}" destId="{B738B4D2-AE39-473F-ADD4-8FDB0A741D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F7EF7C7-039A-4793-A46B-12842B8B16D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6BB09E-21D8-4697-BA75-984859C3AF67}">
      <dgm:prSet phldrT="[Text]"/>
      <dgm:spPr/>
      <dgm:t>
        <a:bodyPr/>
        <a:lstStyle/>
        <a:p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serah</a:t>
          </a:r>
          <a:r>
            <a:rPr lang="en-US" dirty="0" smtClean="0"/>
            <a:t> </a:t>
          </a:r>
          <a:r>
            <a:rPr lang="en-US" dirty="0" err="1" smtClean="0"/>
            <a:t>terima</a:t>
          </a:r>
          <a:r>
            <a:rPr lang="en-US" dirty="0" smtClean="0"/>
            <a:t> yang </a:t>
          </a:r>
          <a:r>
            <a:rPr lang="en-US" dirty="0" err="1" smtClean="0"/>
            <a:t>dituangkan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BAST paling lama 1 </a:t>
          </a:r>
          <a:r>
            <a:rPr lang="en-US" dirty="0" err="1" smtClean="0"/>
            <a:t>bulan</a:t>
          </a:r>
          <a:r>
            <a:rPr lang="en-US" dirty="0" smtClean="0"/>
            <a:t> </a:t>
          </a:r>
          <a:r>
            <a:rPr lang="en-US" dirty="0" err="1" smtClean="0"/>
            <a:t>sejak</a:t>
          </a:r>
          <a:r>
            <a:rPr lang="en-US" dirty="0" smtClean="0"/>
            <a:t> </a:t>
          </a:r>
          <a:r>
            <a:rPr lang="en-US" dirty="0" err="1" smtClean="0"/>
            <a:t>persetujuan</a:t>
          </a:r>
          <a:r>
            <a:rPr lang="en-US" dirty="0" smtClean="0"/>
            <a:t> </a:t>
          </a:r>
          <a:r>
            <a:rPr lang="en-US" dirty="0" err="1" smtClean="0"/>
            <a:t>Pengelola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endParaRPr lang="en-US" dirty="0"/>
        </a:p>
      </dgm:t>
    </dgm:pt>
    <dgm:pt modelId="{848D6A84-3C03-4E2A-BF13-AAEACEF814F3}" type="parTrans" cxnId="{8D8ED83B-D4B6-4F9C-B3A9-2FE854DFD40E}">
      <dgm:prSet/>
      <dgm:spPr/>
      <dgm:t>
        <a:bodyPr/>
        <a:lstStyle/>
        <a:p>
          <a:endParaRPr lang="en-US"/>
        </a:p>
      </dgm:t>
    </dgm:pt>
    <dgm:pt modelId="{23955B6B-C021-4121-96AB-EAF88A8DBE4A}" type="sibTrans" cxnId="{8D8ED83B-D4B6-4F9C-B3A9-2FE854DFD40E}">
      <dgm:prSet/>
      <dgm:spPr/>
      <dgm:t>
        <a:bodyPr/>
        <a:lstStyle/>
        <a:p>
          <a:endParaRPr lang="en-US"/>
        </a:p>
      </dgm:t>
    </dgm:pt>
    <dgm:pt modelId="{29C120CF-C2EA-481E-869E-CAC9E725C348}">
      <dgm:prSet phldrT="[Text]"/>
      <dgm:spPr/>
      <dgm:t>
        <a:bodyPr/>
        <a:lstStyle/>
        <a:p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Penghapusan</a:t>
          </a:r>
          <a:r>
            <a:rPr lang="en-US" dirty="0" smtClean="0"/>
            <a:t> </a:t>
          </a:r>
          <a:r>
            <a:rPr lang="en-US" dirty="0" err="1" smtClean="0"/>
            <a:t>atas</a:t>
          </a:r>
          <a:r>
            <a:rPr lang="en-US" dirty="0" smtClean="0"/>
            <a:t> BMN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menetapkan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r>
            <a:rPr lang="en-US" dirty="0" smtClean="0"/>
            <a:t> </a:t>
          </a:r>
          <a:r>
            <a:rPr lang="en-US" dirty="0" err="1" smtClean="0"/>
            <a:t>penghapusan</a:t>
          </a:r>
          <a:r>
            <a:rPr lang="en-US" dirty="0" smtClean="0"/>
            <a:t> BMN paling lama 2 </a:t>
          </a:r>
          <a:r>
            <a:rPr lang="en-US" dirty="0" err="1" smtClean="0"/>
            <a:t>bulan</a:t>
          </a:r>
          <a:r>
            <a:rPr lang="en-US" dirty="0" smtClean="0"/>
            <a:t> </a:t>
          </a:r>
          <a:r>
            <a:rPr lang="en-US" dirty="0" err="1" smtClean="0"/>
            <a:t>sejak</a:t>
          </a:r>
          <a:r>
            <a:rPr lang="en-US" dirty="0" smtClean="0"/>
            <a:t> BAST.</a:t>
          </a:r>
          <a:endParaRPr lang="en-US" dirty="0"/>
        </a:p>
      </dgm:t>
    </dgm:pt>
    <dgm:pt modelId="{FA64C209-4E9F-44A8-A278-4F74A3B1C16A}" type="parTrans" cxnId="{DC5599A9-A877-4430-A68D-A0EB2F668BF3}">
      <dgm:prSet/>
      <dgm:spPr/>
      <dgm:t>
        <a:bodyPr/>
        <a:lstStyle/>
        <a:p>
          <a:endParaRPr lang="en-US"/>
        </a:p>
      </dgm:t>
    </dgm:pt>
    <dgm:pt modelId="{79A066D5-08A6-461B-BB2D-04D46FF777BF}" type="sibTrans" cxnId="{DC5599A9-A877-4430-A68D-A0EB2F668BF3}">
      <dgm:prSet/>
      <dgm:spPr/>
      <dgm:t>
        <a:bodyPr/>
        <a:lstStyle/>
        <a:p>
          <a:endParaRPr lang="en-US"/>
        </a:p>
      </dgm:t>
    </dgm:pt>
    <dgm:pt modelId="{6CA5CE39-D7BC-43F8-B2B8-D029DD6F8C8C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Pengguna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Barang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Baru</a:t>
          </a:r>
          <a:endParaRPr lang="en-US" b="1" dirty="0">
            <a:solidFill>
              <a:schemeClr val="tx1"/>
            </a:solidFill>
          </a:endParaRPr>
        </a:p>
      </dgm:t>
    </dgm:pt>
    <dgm:pt modelId="{D1921D46-8FE1-4A15-B978-3B59A17E8A07}" type="parTrans" cxnId="{C48846BA-B65A-4AE1-9556-7A969506BA4C}">
      <dgm:prSet/>
      <dgm:spPr/>
      <dgm:t>
        <a:bodyPr/>
        <a:lstStyle/>
        <a:p>
          <a:endParaRPr lang="en-US"/>
        </a:p>
      </dgm:t>
    </dgm:pt>
    <dgm:pt modelId="{20C1ACB3-119E-4BC9-814B-E89776C9C75E}" type="sibTrans" cxnId="{C48846BA-B65A-4AE1-9556-7A969506BA4C}">
      <dgm:prSet/>
      <dgm:spPr/>
      <dgm:t>
        <a:bodyPr/>
        <a:lstStyle/>
        <a:p>
          <a:endParaRPr lang="en-US"/>
        </a:p>
      </dgm:t>
    </dgm:pt>
    <dgm:pt modelId="{6699BDBD-6BCA-4DC6-9686-EF5C05AFAE81}">
      <dgm:prSet phldrT="[Text]"/>
      <dgm:spPr/>
      <dgm:t>
        <a:bodyPr/>
        <a:lstStyle/>
        <a:p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pembukuan</a:t>
          </a:r>
          <a:r>
            <a:rPr lang="en-US" dirty="0" smtClean="0"/>
            <a:t> </a:t>
          </a:r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surat</a:t>
          </a:r>
          <a:r>
            <a:rPr lang="en-US" dirty="0" smtClean="0"/>
            <a:t> </a:t>
          </a:r>
          <a:r>
            <a:rPr lang="en-US" dirty="0" err="1" smtClean="0"/>
            <a:t>persetujuan</a:t>
          </a:r>
          <a:r>
            <a:rPr lang="en-US" dirty="0" smtClean="0"/>
            <a:t>, BAST,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keputusan</a:t>
          </a:r>
          <a:r>
            <a:rPr lang="en-US" dirty="0" smtClean="0"/>
            <a:t> </a:t>
          </a:r>
          <a:r>
            <a:rPr lang="en-US" dirty="0" err="1" smtClean="0"/>
            <a:t>penghapusan</a:t>
          </a:r>
          <a:r>
            <a:rPr lang="en-US" dirty="0" smtClean="0"/>
            <a:t> </a:t>
          </a:r>
          <a:r>
            <a:rPr lang="en-US" dirty="0" err="1" smtClean="0"/>
            <a:t>Pengguna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lama</a:t>
          </a:r>
          <a:endParaRPr lang="en-US" dirty="0"/>
        </a:p>
      </dgm:t>
    </dgm:pt>
    <dgm:pt modelId="{AEB40B6A-9E12-4AB5-8B3C-AA63C9CF331D}" type="parTrans" cxnId="{B58B5FE2-C748-49F9-99E6-36820F2F87B9}">
      <dgm:prSet/>
      <dgm:spPr/>
      <dgm:t>
        <a:bodyPr/>
        <a:lstStyle/>
        <a:p>
          <a:endParaRPr lang="en-US"/>
        </a:p>
      </dgm:t>
    </dgm:pt>
    <dgm:pt modelId="{9668A5BD-734F-44C2-9D2E-1A57E5055F82}" type="sibTrans" cxnId="{B58B5FE2-C748-49F9-99E6-36820F2F87B9}">
      <dgm:prSet/>
      <dgm:spPr/>
      <dgm:t>
        <a:bodyPr/>
        <a:lstStyle/>
        <a:p>
          <a:endParaRPr lang="en-US"/>
        </a:p>
      </dgm:t>
    </dgm:pt>
    <dgm:pt modelId="{CEE1B978-8478-4177-9E16-16E01DAD9ADB}">
      <dgm:prSet phldrT="[Text]"/>
      <dgm:spPr/>
      <dgm:t>
        <a:bodyPr/>
        <a:lstStyle/>
        <a:p>
          <a:r>
            <a:rPr lang="en-US" dirty="0" err="1" smtClean="0"/>
            <a:t>Pengelola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endParaRPr lang="en-US" dirty="0"/>
        </a:p>
      </dgm:t>
    </dgm:pt>
    <dgm:pt modelId="{0BB1CF4E-14F5-4444-A33A-996D68EDC9DA}" type="parTrans" cxnId="{2FB0673D-0E02-40AA-A3F5-C8E9379FE3E6}">
      <dgm:prSet/>
      <dgm:spPr/>
      <dgm:t>
        <a:bodyPr/>
        <a:lstStyle/>
        <a:p>
          <a:endParaRPr lang="en-US"/>
        </a:p>
      </dgm:t>
    </dgm:pt>
    <dgm:pt modelId="{F73D565A-E17D-4BFE-BE98-EB99FA6D03B3}" type="sibTrans" cxnId="{2FB0673D-0E02-40AA-A3F5-C8E9379FE3E6}">
      <dgm:prSet/>
      <dgm:spPr/>
      <dgm:t>
        <a:bodyPr/>
        <a:lstStyle/>
        <a:p>
          <a:endParaRPr lang="en-US"/>
        </a:p>
      </dgm:t>
    </dgm:pt>
    <dgm:pt modelId="{D26F910E-C7FC-4E68-B4A9-BB44B785FD26}">
      <dgm:prSet phldrT="[Text]"/>
      <dgm:spPr/>
      <dgm:t>
        <a:bodyPr/>
        <a:lstStyle/>
        <a:p>
          <a:r>
            <a:rPr lang="en-US" err="1" smtClean="0"/>
            <a:t>Menerbitkan</a:t>
          </a:r>
          <a:r>
            <a:rPr lang="en-US" smtClean="0"/>
            <a:t> keputusan penetapan status Penggunaan BMN kepada Pengguna Barang baru.</a:t>
          </a:r>
          <a:endParaRPr lang="en-US" dirty="0"/>
        </a:p>
      </dgm:t>
    </dgm:pt>
    <dgm:pt modelId="{75467EDB-7655-4838-8248-55498A7BE348}" type="parTrans" cxnId="{28F606EB-E966-4455-ABBF-AB7F6637E40F}">
      <dgm:prSet/>
      <dgm:spPr/>
      <dgm:t>
        <a:bodyPr/>
        <a:lstStyle/>
        <a:p>
          <a:endParaRPr lang="en-US"/>
        </a:p>
      </dgm:t>
    </dgm:pt>
    <dgm:pt modelId="{A58E18DD-B930-4F5A-9CB8-519942420FC7}" type="sibTrans" cxnId="{28F606EB-E966-4455-ABBF-AB7F6637E40F}">
      <dgm:prSet/>
      <dgm:spPr/>
      <dgm:t>
        <a:bodyPr/>
        <a:lstStyle/>
        <a:p>
          <a:endParaRPr lang="en-US"/>
        </a:p>
      </dgm:t>
    </dgm:pt>
    <dgm:pt modelId="{09DA6DE8-E377-4E20-916F-0704B1CA9C6A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Pengguna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Barang</a:t>
          </a:r>
          <a:r>
            <a:rPr lang="en-US" b="1" dirty="0" smtClean="0">
              <a:solidFill>
                <a:schemeClr val="tx1"/>
              </a:solidFill>
            </a:rPr>
            <a:t> Lama</a:t>
          </a:r>
          <a:endParaRPr lang="en-US" b="1" dirty="0">
            <a:solidFill>
              <a:schemeClr val="tx1"/>
            </a:solidFill>
          </a:endParaRPr>
        </a:p>
      </dgm:t>
    </dgm:pt>
    <dgm:pt modelId="{17FD4256-C7C9-483F-A932-6DFF79FE7431}" type="sibTrans" cxnId="{C33DE58A-6EB3-4980-B6E9-36B5F6B36D60}">
      <dgm:prSet/>
      <dgm:spPr/>
      <dgm:t>
        <a:bodyPr/>
        <a:lstStyle/>
        <a:p>
          <a:endParaRPr lang="en-US"/>
        </a:p>
      </dgm:t>
    </dgm:pt>
    <dgm:pt modelId="{DF132D95-67C1-4602-9923-0527B7B16243}" type="parTrans" cxnId="{C33DE58A-6EB3-4980-B6E9-36B5F6B36D60}">
      <dgm:prSet/>
      <dgm:spPr/>
      <dgm:t>
        <a:bodyPr/>
        <a:lstStyle/>
        <a:p>
          <a:endParaRPr lang="en-US"/>
        </a:p>
      </dgm:t>
    </dgm:pt>
    <dgm:pt modelId="{994E5ADF-9232-424A-B30F-213BE9CD09C6}" type="pres">
      <dgm:prSet presAssocID="{0F7EF7C7-039A-4793-A46B-12842B8B16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B3A418-73E0-4C7A-A6F7-7CEFE5481527}" type="pres">
      <dgm:prSet presAssocID="{CEE1B978-8478-4177-9E16-16E01DAD9ADB}" presName="boxAndChildren" presStyleCnt="0"/>
      <dgm:spPr/>
    </dgm:pt>
    <dgm:pt modelId="{2B24EA05-62D7-45C9-AB24-CCB21BC1E7B8}" type="pres">
      <dgm:prSet presAssocID="{CEE1B978-8478-4177-9E16-16E01DAD9ADB}" presName="parentTextBox" presStyleLbl="node1" presStyleIdx="0" presStyleCnt="3"/>
      <dgm:spPr/>
      <dgm:t>
        <a:bodyPr/>
        <a:lstStyle/>
        <a:p>
          <a:endParaRPr lang="en-US"/>
        </a:p>
      </dgm:t>
    </dgm:pt>
    <dgm:pt modelId="{7CE4DBAB-640D-4DE4-A865-E61A80506CC5}" type="pres">
      <dgm:prSet presAssocID="{CEE1B978-8478-4177-9E16-16E01DAD9ADB}" presName="entireBox" presStyleLbl="node1" presStyleIdx="0" presStyleCnt="3"/>
      <dgm:spPr/>
      <dgm:t>
        <a:bodyPr/>
        <a:lstStyle/>
        <a:p>
          <a:endParaRPr lang="en-US"/>
        </a:p>
      </dgm:t>
    </dgm:pt>
    <dgm:pt modelId="{44D36C5D-326C-4628-B49E-2A8C45637A96}" type="pres">
      <dgm:prSet presAssocID="{CEE1B978-8478-4177-9E16-16E01DAD9ADB}" presName="descendantBox" presStyleCnt="0"/>
      <dgm:spPr/>
    </dgm:pt>
    <dgm:pt modelId="{62FB0360-BF69-44A3-B664-9923C54BD12C}" type="pres">
      <dgm:prSet presAssocID="{D26F910E-C7FC-4E68-B4A9-BB44B785FD26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79B67-0546-4613-8618-CD8F47A42588}" type="pres">
      <dgm:prSet presAssocID="{20C1ACB3-119E-4BC9-814B-E89776C9C75E}" presName="sp" presStyleCnt="0"/>
      <dgm:spPr/>
    </dgm:pt>
    <dgm:pt modelId="{B33785F8-8803-442E-BE3B-BAF67996FFA9}" type="pres">
      <dgm:prSet presAssocID="{6CA5CE39-D7BC-43F8-B2B8-D029DD6F8C8C}" presName="arrowAndChildren" presStyleCnt="0"/>
      <dgm:spPr/>
    </dgm:pt>
    <dgm:pt modelId="{01A515D4-EE50-4CD3-931A-0947449E6E05}" type="pres">
      <dgm:prSet presAssocID="{6CA5CE39-D7BC-43F8-B2B8-D029DD6F8C8C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0BB59B1F-E5DB-436D-B631-5ADEEA40EAD9}" type="pres">
      <dgm:prSet presAssocID="{6CA5CE39-D7BC-43F8-B2B8-D029DD6F8C8C}" presName="arrow" presStyleLbl="node1" presStyleIdx="1" presStyleCnt="3" custLinFactNeighborX="-189" custLinFactNeighborY="-531"/>
      <dgm:spPr/>
      <dgm:t>
        <a:bodyPr/>
        <a:lstStyle/>
        <a:p>
          <a:endParaRPr lang="en-US"/>
        </a:p>
      </dgm:t>
    </dgm:pt>
    <dgm:pt modelId="{A5F1FA95-3032-40CE-917B-AED0ED5F1F57}" type="pres">
      <dgm:prSet presAssocID="{6CA5CE39-D7BC-43F8-B2B8-D029DD6F8C8C}" presName="descendantArrow" presStyleCnt="0"/>
      <dgm:spPr/>
    </dgm:pt>
    <dgm:pt modelId="{897E5F75-A52D-46DB-A3A2-9723C99815D3}" type="pres">
      <dgm:prSet presAssocID="{6699BDBD-6BCA-4DC6-9686-EF5C05AFAE81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0F8E0-D987-481C-8009-6BD2B522EF08}" type="pres">
      <dgm:prSet presAssocID="{17FD4256-C7C9-483F-A932-6DFF79FE7431}" presName="sp" presStyleCnt="0"/>
      <dgm:spPr/>
    </dgm:pt>
    <dgm:pt modelId="{66D01CDB-EB89-49F0-A531-E52A7449B14A}" type="pres">
      <dgm:prSet presAssocID="{09DA6DE8-E377-4E20-916F-0704B1CA9C6A}" presName="arrowAndChildren" presStyleCnt="0"/>
      <dgm:spPr/>
    </dgm:pt>
    <dgm:pt modelId="{93A98EDB-8CAC-43BB-B92E-F69C4C92442C}" type="pres">
      <dgm:prSet presAssocID="{09DA6DE8-E377-4E20-916F-0704B1CA9C6A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803C91C-23E4-401C-875B-3505D15D49D0}" type="pres">
      <dgm:prSet presAssocID="{09DA6DE8-E377-4E20-916F-0704B1CA9C6A}" presName="arrow" presStyleLbl="node1" presStyleIdx="2" presStyleCnt="3" custLinFactNeighborY="-47"/>
      <dgm:spPr/>
      <dgm:t>
        <a:bodyPr/>
        <a:lstStyle/>
        <a:p>
          <a:endParaRPr lang="en-US"/>
        </a:p>
      </dgm:t>
    </dgm:pt>
    <dgm:pt modelId="{D1E52C3A-40A0-4C7A-8B0D-E95A479F283A}" type="pres">
      <dgm:prSet presAssocID="{09DA6DE8-E377-4E20-916F-0704B1CA9C6A}" presName="descendantArrow" presStyleCnt="0"/>
      <dgm:spPr/>
    </dgm:pt>
    <dgm:pt modelId="{9586D395-1A5A-460F-9BA5-CDE93443A2AE}" type="pres">
      <dgm:prSet presAssocID="{C96BB09E-21D8-4697-BA75-984859C3AF67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221B7-4EA3-478E-B418-57761CBF4C6B}" type="pres">
      <dgm:prSet presAssocID="{29C120CF-C2EA-481E-869E-CAC9E725C34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B5FE2-C748-49F9-99E6-36820F2F87B9}" srcId="{6CA5CE39-D7BC-43F8-B2B8-D029DD6F8C8C}" destId="{6699BDBD-6BCA-4DC6-9686-EF5C05AFAE81}" srcOrd="0" destOrd="0" parTransId="{AEB40B6A-9E12-4AB5-8B3C-AA63C9CF331D}" sibTransId="{9668A5BD-734F-44C2-9D2E-1A57E5055F82}"/>
    <dgm:cxn modelId="{F20BBEFF-F1FC-4290-9E0A-BEDAA8C592DA}" type="presOf" srcId="{C96BB09E-21D8-4697-BA75-984859C3AF67}" destId="{9586D395-1A5A-460F-9BA5-CDE93443A2AE}" srcOrd="0" destOrd="0" presId="urn:microsoft.com/office/officeart/2005/8/layout/process4"/>
    <dgm:cxn modelId="{0DFB624B-5C66-4BD0-9A15-F16D3D2C4D66}" type="presOf" srcId="{CEE1B978-8478-4177-9E16-16E01DAD9ADB}" destId="{7CE4DBAB-640D-4DE4-A865-E61A80506CC5}" srcOrd="1" destOrd="0" presId="urn:microsoft.com/office/officeart/2005/8/layout/process4"/>
    <dgm:cxn modelId="{2FB0673D-0E02-40AA-A3F5-C8E9379FE3E6}" srcId="{0F7EF7C7-039A-4793-A46B-12842B8B16D0}" destId="{CEE1B978-8478-4177-9E16-16E01DAD9ADB}" srcOrd="2" destOrd="0" parTransId="{0BB1CF4E-14F5-4444-A33A-996D68EDC9DA}" sibTransId="{F73D565A-E17D-4BFE-BE98-EB99FA6D03B3}"/>
    <dgm:cxn modelId="{C48846BA-B65A-4AE1-9556-7A969506BA4C}" srcId="{0F7EF7C7-039A-4793-A46B-12842B8B16D0}" destId="{6CA5CE39-D7BC-43F8-B2B8-D029DD6F8C8C}" srcOrd="1" destOrd="0" parTransId="{D1921D46-8FE1-4A15-B978-3B59A17E8A07}" sibTransId="{20C1ACB3-119E-4BC9-814B-E89776C9C75E}"/>
    <dgm:cxn modelId="{5FE9EADE-0FBB-4697-9CC4-89CEB26D7AE2}" type="presOf" srcId="{29C120CF-C2EA-481E-869E-CAC9E725C348}" destId="{BBC221B7-4EA3-478E-B418-57761CBF4C6B}" srcOrd="0" destOrd="0" presId="urn:microsoft.com/office/officeart/2005/8/layout/process4"/>
    <dgm:cxn modelId="{90A273E7-5965-4475-9513-666ED03E9D65}" type="presOf" srcId="{09DA6DE8-E377-4E20-916F-0704B1CA9C6A}" destId="{9803C91C-23E4-401C-875B-3505D15D49D0}" srcOrd="1" destOrd="0" presId="urn:microsoft.com/office/officeart/2005/8/layout/process4"/>
    <dgm:cxn modelId="{8D8ED83B-D4B6-4F9C-B3A9-2FE854DFD40E}" srcId="{09DA6DE8-E377-4E20-916F-0704B1CA9C6A}" destId="{C96BB09E-21D8-4697-BA75-984859C3AF67}" srcOrd="0" destOrd="0" parTransId="{848D6A84-3C03-4E2A-BF13-AAEACEF814F3}" sibTransId="{23955B6B-C021-4121-96AB-EAF88A8DBE4A}"/>
    <dgm:cxn modelId="{69A1EAAC-9DAB-45E1-ADDB-95E55600711A}" type="presOf" srcId="{6CA5CE39-D7BC-43F8-B2B8-D029DD6F8C8C}" destId="{0BB59B1F-E5DB-436D-B631-5ADEEA40EAD9}" srcOrd="1" destOrd="0" presId="urn:microsoft.com/office/officeart/2005/8/layout/process4"/>
    <dgm:cxn modelId="{70039D96-0558-4C6A-B783-E8719F75BE6E}" type="presOf" srcId="{CEE1B978-8478-4177-9E16-16E01DAD9ADB}" destId="{2B24EA05-62D7-45C9-AB24-CCB21BC1E7B8}" srcOrd="0" destOrd="0" presId="urn:microsoft.com/office/officeart/2005/8/layout/process4"/>
    <dgm:cxn modelId="{28F606EB-E966-4455-ABBF-AB7F6637E40F}" srcId="{CEE1B978-8478-4177-9E16-16E01DAD9ADB}" destId="{D26F910E-C7FC-4E68-B4A9-BB44B785FD26}" srcOrd="0" destOrd="0" parTransId="{75467EDB-7655-4838-8248-55498A7BE348}" sibTransId="{A58E18DD-B930-4F5A-9CB8-519942420FC7}"/>
    <dgm:cxn modelId="{7CA17D1A-C749-4DD2-A40E-3CA7933D0DB8}" type="presOf" srcId="{6CA5CE39-D7BC-43F8-B2B8-D029DD6F8C8C}" destId="{01A515D4-EE50-4CD3-931A-0947449E6E05}" srcOrd="0" destOrd="0" presId="urn:microsoft.com/office/officeart/2005/8/layout/process4"/>
    <dgm:cxn modelId="{8CE9C6E5-E49C-4287-9FE6-A7F92A42331B}" type="presOf" srcId="{0F7EF7C7-039A-4793-A46B-12842B8B16D0}" destId="{994E5ADF-9232-424A-B30F-213BE9CD09C6}" srcOrd="0" destOrd="0" presId="urn:microsoft.com/office/officeart/2005/8/layout/process4"/>
    <dgm:cxn modelId="{961C6B82-5266-4B4F-9BA6-234BB6A1F68F}" type="presOf" srcId="{6699BDBD-6BCA-4DC6-9686-EF5C05AFAE81}" destId="{897E5F75-A52D-46DB-A3A2-9723C99815D3}" srcOrd="0" destOrd="0" presId="urn:microsoft.com/office/officeart/2005/8/layout/process4"/>
    <dgm:cxn modelId="{E17845F4-3465-4FD7-BCAB-847B4DF0BCAB}" type="presOf" srcId="{D26F910E-C7FC-4E68-B4A9-BB44B785FD26}" destId="{62FB0360-BF69-44A3-B664-9923C54BD12C}" srcOrd="0" destOrd="0" presId="urn:microsoft.com/office/officeart/2005/8/layout/process4"/>
    <dgm:cxn modelId="{DC5599A9-A877-4430-A68D-A0EB2F668BF3}" srcId="{09DA6DE8-E377-4E20-916F-0704B1CA9C6A}" destId="{29C120CF-C2EA-481E-869E-CAC9E725C348}" srcOrd="1" destOrd="0" parTransId="{FA64C209-4E9F-44A8-A278-4F74A3B1C16A}" sibTransId="{79A066D5-08A6-461B-BB2D-04D46FF777BF}"/>
    <dgm:cxn modelId="{DBC9FC73-DFBA-4363-B5F0-93C05431EA6A}" type="presOf" srcId="{09DA6DE8-E377-4E20-916F-0704B1CA9C6A}" destId="{93A98EDB-8CAC-43BB-B92E-F69C4C92442C}" srcOrd="0" destOrd="0" presId="urn:microsoft.com/office/officeart/2005/8/layout/process4"/>
    <dgm:cxn modelId="{C33DE58A-6EB3-4980-B6E9-36B5F6B36D60}" srcId="{0F7EF7C7-039A-4793-A46B-12842B8B16D0}" destId="{09DA6DE8-E377-4E20-916F-0704B1CA9C6A}" srcOrd="0" destOrd="0" parTransId="{DF132D95-67C1-4602-9923-0527B7B16243}" sibTransId="{17FD4256-C7C9-483F-A932-6DFF79FE7431}"/>
    <dgm:cxn modelId="{4D9B968C-6F45-410A-ACA5-C4CC668B9143}" type="presParOf" srcId="{994E5ADF-9232-424A-B30F-213BE9CD09C6}" destId="{D4B3A418-73E0-4C7A-A6F7-7CEFE5481527}" srcOrd="0" destOrd="0" presId="urn:microsoft.com/office/officeart/2005/8/layout/process4"/>
    <dgm:cxn modelId="{E534B7A8-1D35-40E0-B163-0FE617D75E6C}" type="presParOf" srcId="{D4B3A418-73E0-4C7A-A6F7-7CEFE5481527}" destId="{2B24EA05-62D7-45C9-AB24-CCB21BC1E7B8}" srcOrd="0" destOrd="0" presId="urn:microsoft.com/office/officeart/2005/8/layout/process4"/>
    <dgm:cxn modelId="{3E35F9AC-083F-4D47-B1ED-DC78FF956E59}" type="presParOf" srcId="{D4B3A418-73E0-4C7A-A6F7-7CEFE5481527}" destId="{7CE4DBAB-640D-4DE4-A865-E61A80506CC5}" srcOrd="1" destOrd="0" presId="urn:microsoft.com/office/officeart/2005/8/layout/process4"/>
    <dgm:cxn modelId="{1A5A309F-5436-47DD-BD27-EE18C7B23B90}" type="presParOf" srcId="{D4B3A418-73E0-4C7A-A6F7-7CEFE5481527}" destId="{44D36C5D-326C-4628-B49E-2A8C45637A96}" srcOrd="2" destOrd="0" presId="urn:microsoft.com/office/officeart/2005/8/layout/process4"/>
    <dgm:cxn modelId="{89635406-68FC-458C-897F-D0AE001871F3}" type="presParOf" srcId="{44D36C5D-326C-4628-B49E-2A8C45637A96}" destId="{62FB0360-BF69-44A3-B664-9923C54BD12C}" srcOrd="0" destOrd="0" presId="urn:microsoft.com/office/officeart/2005/8/layout/process4"/>
    <dgm:cxn modelId="{530E0AF2-B027-47F5-9667-C5BCDFC19CE9}" type="presParOf" srcId="{994E5ADF-9232-424A-B30F-213BE9CD09C6}" destId="{FB179B67-0546-4613-8618-CD8F47A42588}" srcOrd="1" destOrd="0" presId="urn:microsoft.com/office/officeart/2005/8/layout/process4"/>
    <dgm:cxn modelId="{90C510CF-3274-4537-ADBC-8DE211E2F0E8}" type="presParOf" srcId="{994E5ADF-9232-424A-B30F-213BE9CD09C6}" destId="{B33785F8-8803-442E-BE3B-BAF67996FFA9}" srcOrd="2" destOrd="0" presId="urn:microsoft.com/office/officeart/2005/8/layout/process4"/>
    <dgm:cxn modelId="{5C4CD97B-458B-49FF-AE92-4BDF6810918E}" type="presParOf" srcId="{B33785F8-8803-442E-BE3B-BAF67996FFA9}" destId="{01A515D4-EE50-4CD3-931A-0947449E6E05}" srcOrd="0" destOrd="0" presId="urn:microsoft.com/office/officeart/2005/8/layout/process4"/>
    <dgm:cxn modelId="{B61B6ACA-7783-43B0-9AB7-F5F54F47AC13}" type="presParOf" srcId="{B33785F8-8803-442E-BE3B-BAF67996FFA9}" destId="{0BB59B1F-E5DB-436D-B631-5ADEEA40EAD9}" srcOrd="1" destOrd="0" presId="urn:microsoft.com/office/officeart/2005/8/layout/process4"/>
    <dgm:cxn modelId="{7B2D78FE-3600-47F2-90FA-9AF759A42047}" type="presParOf" srcId="{B33785F8-8803-442E-BE3B-BAF67996FFA9}" destId="{A5F1FA95-3032-40CE-917B-AED0ED5F1F57}" srcOrd="2" destOrd="0" presId="urn:microsoft.com/office/officeart/2005/8/layout/process4"/>
    <dgm:cxn modelId="{4DF6B36E-C04A-48C9-8185-85132CCBED8C}" type="presParOf" srcId="{A5F1FA95-3032-40CE-917B-AED0ED5F1F57}" destId="{897E5F75-A52D-46DB-A3A2-9723C99815D3}" srcOrd="0" destOrd="0" presId="urn:microsoft.com/office/officeart/2005/8/layout/process4"/>
    <dgm:cxn modelId="{83711CC7-3C45-401B-B620-6986DA9981BB}" type="presParOf" srcId="{994E5ADF-9232-424A-B30F-213BE9CD09C6}" destId="{A450F8E0-D987-481C-8009-6BD2B522EF08}" srcOrd="3" destOrd="0" presId="urn:microsoft.com/office/officeart/2005/8/layout/process4"/>
    <dgm:cxn modelId="{41EEE65F-0641-4CD4-96D8-A9F4EDE5EFAF}" type="presParOf" srcId="{994E5ADF-9232-424A-B30F-213BE9CD09C6}" destId="{66D01CDB-EB89-49F0-A531-E52A7449B14A}" srcOrd="4" destOrd="0" presId="urn:microsoft.com/office/officeart/2005/8/layout/process4"/>
    <dgm:cxn modelId="{AC7E1B4C-D15A-431A-A577-11DF6A114970}" type="presParOf" srcId="{66D01CDB-EB89-49F0-A531-E52A7449B14A}" destId="{93A98EDB-8CAC-43BB-B92E-F69C4C92442C}" srcOrd="0" destOrd="0" presId="urn:microsoft.com/office/officeart/2005/8/layout/process4"/>
    <dgm:cxn modelId="{D0DD2757-C361-4994-BE83-F39382C015F2}" type="presParOf" srcId="{66D01CDB-EB89-49F0-A531-E52A7449B14A}" destId="{9803C91C-23E4-401C-875B-3505D15D49D0}" srcOrd="1" destOrd="0" presId="urn:microsoft.com/office/officeart/2005/8/layout/process4"/>
    <dgm:cxn modelId="{B1B171C4-F251-4ED2-A527-E62CC120ED7D}" type="presParOf" srcId="{66D01CDB-EB89-49F0-A531-E52A7449B14A}" destId="{D1E52C3A-40A0-4C7A-8B0D-E95A479F283A}" srcOrd="2" destOrd="0" presId="urn:microsoft.com/office/officeart/2005/8/layout/process4"/>
    <dgm:cxn modelId="{CF6A1450-D096-4372-8E6A-DB37A83C8870}" type="presParOf" srcId="{D1E52C3A-40A0-4C7A-8B0D-E95A479F283A}" destId="{9586D395-1A5A-460F-9BA5-CDE93443A2AE}" srcOrd="0" destOrd="0" presId="urn:microsoft.com/office/officeart/2005/8/layout/process4"/>
    <dgm:cxn modelId="{0CA51E3F-A704-43AA-BC62-138ED35E0D4F}" type="presParOf" srcId="{D1E52C3A-40A0-4C7A-8B0D-E95A479F283A}" destId="{BBC221B7-4EA3-478E-B418-57761CBF4C6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B641364-74D5-416B-A9A9-C980B331E98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D91C3-D870-45F5-A4DA-BF74A09D12F2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Penatausahaan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dilakukan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sesuai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dengan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ketentuan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peraturan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perundang-undangan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bidang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penatausahaan</a:t>
          </a:r>
          <a:r>
            <a:rPr lang="en-US" sz="2400" dirty="0" smtClean="0">
              <a:solidFill>
                <a:schemeClr val="tx1"/>
              </a:solidFill>
            </a:rPr>
            <a:t> BMN</a:t>
          </a:r>
          <a:endParaRPr lang="en-US" sz="2400" dirty="0">
            <a:solidFill>
              <a:schemeClr val="tx1"/>
            </a:solidFill>
          </a:endParaRPr>
        </a:p>
      </dgm:t>
    </dgm:pt>
    <dgm:pt modelId="{B28F4567-7697-496E-90A2-28A1FC8C1C6D}" type="parTrans" cxnId="{BDF2017B-485B-41C3-8D00-3583B7E3CED9}">
      <dgm:prSet/>
      <dgm:spPr/>
      <dgm:t>
        <a:bodyPr/>
        <a:lstStyle/>
        <a:p>
          <a:endParaRPr lang="en-US"/>
        </a:p>
      </dgm:t>
    </dgm:pt>
    <dgm:pt modelId="{058BB3A4-111E-464F-B3B0-DB3AADC25DFE}" type="sibTrans" cxnId="{BDF2017B-485B-41C3-8D00-3583B7E3CED9}">
      <dgm:prSet/>
      <dgm:spPr/>
      <dgm:t>
        <a:bodyPr/>
        <a:lstStyle/>
        <a:p>
          <a:endParaRPr lang="en-US"/>
        </a:p>
      </dgm:t>
    </dgm:pt>
    <dgm:pt modelId="{4383A62B-8A9B-45CE-A136-FF67F32AD4CB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Pengawasan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Pengendalian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dilakukan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sesuai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dengan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ketentuan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peraturan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perundang-undangan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bidang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id-ID" sz="2400" smtClean="0">
              <a:solidFill>
                <a:schemeClr val="tx1"/>
              </a:solidFill>
            </a:rPr>
            <a:t>Pengawasan dan Pengendalian</a:t>
          </a:r>
          <a:r>
            <a:rPr lang="en-US" sz="2400" smtClean="0">
              <a:solidFill>
                <a:schemeClr val="tx1"/>
              </a:solidFill>
            </a:rPr>
            <a:t> </a:t>
          </a:r>
          <a:r>
            <a:rPr lang="en-US" sz="2400" dirty="0" smtClean="0">
              <a:solidFill>
                <a:schemeClr val="tx1"/>
              </a:solidFill>
            </a:rPr>
            <a:t>BMN </a:t>
          </a:r>
          <a:endParaRPr lang="en-US" sz="2400" dirty="0">
            <a:solidFill>
              <a:schemeClr val="tx1"/>
            </a:solidFill>
          </a:endParaRPr>
        </a:p>
      </dgm:t>
    </dgm:pt>
    <dgm:pt modelId="{A87B0C65-2D6F-4316-A1B8-782B23BFD32C}" type="parTrans" cxnId="{3B61264F-C8A2-4876-AAE9-2ECAD266FE11}">
      <dgm:prSet/>
      <dgm:spPr/>
      <dgm:t>
        <a:bodyPr/>
        <a:lstStyle/>
        <a:p>
          <a:endParaRPr lang="en-US"/>
        </a:p>
      </dgm:t>
    </dgm:pt>
    <dgm:pt modelId="{536CE5D3-371D-407B-BA76-6EE2F86882DB}" type="sibTrans" cxnId="{3B61264F-C8A2-4876-AAE9-2ECAD266FE11}">
      <dgm:prSet/>
      <dgm:spPr/>
      <dgm:t>
        <a:bodyPr/>
        <a:lstStyle/>
        <a:p>
          <a:endParaRPr lang="en-US"/>
        </a:p>
      </dgm:t>
    </dgm:pt>
    <dgm:pt modelId="{38CB6A09-55AC-45EB-9C9B-CE0983314E0F}" type="pres">
      <dgm:prSet presAssocID="{4B641364-74D5-416B-A9A9-C980B331E9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C456E-F5B6-4D21-A610-698D5A990C8B}" type="pres">
      <dgm:prSet presAssocID="{B82D91C3-D870-45F5-A4DA-BF74A09D12F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1ACD1-B97C-46E8-B1A0-D727BF760A4F}" type="pres">
      <dgm:prSet presAssocID="{058BB3A4-111E-464F-B3B0-DB3AADC25DFE}" presName="sibTrans" presStyleCnt="0"/>
      <dgm:spPr/>
    </dgm:pt>
    <dgm:pt modelId="{03BCFFFA-BAC4-4E28-97C5-CC1863D012F6}" type="pres">
      <dgm:prSet presAssocID="{4383A62B-8A9B-45CE-A136-FF67F32AD4C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61264F-C8A2-4876-AAE9-2ECAD266FE11}" srcId="{4B641364-74D5-416B-A9A9-C980B331E98A}" destId="{4383A62B-8A9B-45CE-A136-FF67F32AD4CB}" srcOrd="1" destOrd="0" parTransId="{A87B0C65-2D6F-4316-A1B8-782B23BFD32C}" sibTransId="{536CE5D3-371D-407B-BA76-6EE2F86882DB}"/>
    <dgm:cxn modelId="{BDF2017B-485B-41C3-8D00-3583B7E3CED9}" srcId="{4B641364-74D5-416B-A9A9-C980B331E98A}" destId="{B82D91C3-D870-45F5-A4DA-BF74A09D12F2}" srcOrd="0" destOrd="0" parTransId="{B28F4567-7697-496E-90A2-28A1FC8C1C6D}" sibTransId="{058BB3A4-111E-464F-B3B0-DB3AADC25DFE}"/>
    <dgm:cxn modelId="{4D3B7A70-B805-4846-BB8C-D20D77874C59}" type="presOf" srcId="{B82D91C3-D870-45F5-A4DA-BF74A09D12F2}" destId="{E42C456E-F5B6-4D21-A610-698D5A990C8B}" srcOrd="0" destOrd="0" presId="urn:microsoft.com/office/officeart/2005/8/layout/default#1"/>
    <dgm:cxn modelId="{D1788121-F626-4F69-9403-2EF408B00572}" type="presOf" srcId="{4383A62B-8A9B-45CE-A136-FF67F32AD4CB}" destId="{03BCFFFA-BAC4-4E28-97C5-CC1863D012F6}" srcOrd="0" destOrd="0" presId="urn:microsoft.com/office/officeart/2005/8/layout/default#1"/>
    <dgm:cxn modelId="{288FDA9F-5EB0-4E75-9137-87860845BB49}" type="presOf" srcId="{4B641364-74D5-416B-A9A9-C980B331E98A}" destId="{38CB6A09-55AC-45EB-9C9B-CE0983314E0F}" srcOrd="0" destOrd="0" presId="urn:microsoft.com/office/officeart/2005/8/layout/default#1"/>
    <dgm:cxn modelId="{BD2640FA-417C-4345-B09F-77F96F40E10D}" type="presParOf" srcId="{38CB6A09-55AC-45EB-9C9B-CE0983314E0F}" destId="{E42C456E-F5B6-4D21-A610-698D5A990C8B}" srcOrd="0" destOrd="0" presId="urn:microsoft.com/office/officeart/2005/8/layout/default#1"/>
    <dgm:cxn modelId="{3EC017C1-3C74-4EB7-A1E8-D2747A8BBC78}" type="presParOf" srcId="{38CB6A09-55AC-45EB-9C9B-CE0983314E0F}" destId="{CBB1ACD1-B97C-46E8-B1A0-D727BF760A4F}" srcOrd="1" destOrd="0" presId="urn:microsoft.com/office/officeart/2005/8/layout/default#1"/>
    <dgm:cxn modelId="{2E8D3C8F-A469-4EAB-A8DB-3F8C7465946B}" type="presParOf" srcId="{38CB6A09-55AC-45EB-9C9B-CE0983314E0F}" destId="{03BCFFFA-BAC4-4E28-97C5-CC1863D012F6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3A77080-05A3-405C-9D10-4B429B91C78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E70F3A-A762-45C2-87AA-738141B1091B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Yang </a:t>
          </a:r>
          <a:r>
            <a:rPr lang="en-US" sz="1800" b="1" dirty="0" err="1" smtClean="0">
              <a:solidFill>
                <a:schemeClr val="tx1"/>
              </a:solidFill>
            </a:rPr>
            <a:t>masih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diproses</a:t>
          </a:r>
          <a:endParaRPr lang="en-US" sz="1800" b="1" dirty="0">
            <a:solidFill>
              <a:schemeClr val="tx1"/>
            </a:solidFill>
          </a:endParaRPr>
        </a:p>
      </dgm:t>
    </dgm:pt>
    <dgm:pt modelId="{B95A0804-FA96-4345-9A08-F1FD1D226F45}" type="parTrans" cxnId="{1EBD601B-B469-4953-A1F0-BFDC4A9379F4}">
      <dgm:prSet/>
      <dgm:spPr/>
      <dgm:t>
        <a:bodyPr/>
        <a:lstStyle/>
        <a:p>
          <a:endParaRPr lang="en-US"/>
        </a:p>
      </dgm:t>
    </dgm:pt>
    <dgm:pt modelId="{DF7E0146-2C5A-4F9E-A882-2B703B28CB69}" type="sibTrans" cxnId="{1EBD601B-B469-4953-A1F0-BFDC4A9379F4}">
      <dgm:prSet/>
      <dgm:spPr/>
      <dgm:t>
        <a:bodyPr/>
        <a:lstStyle/>
        <a:p>
          <a:endParaRPr lang="en-US"/>
        </a:p>
      </dgm:t>
    </dgm:pt>
    <dgm:pt modelId="{42BBC4DE-C5C6-4BC6-9F2F-7E1BEAABA466}">
      <dgm:prSet phldrT="[Text]" custT="1"/>
      <dgm:spPr/>
      <dgm:t>
        <a:bodyPr/>
        <a:lstStyle/>
        <a:p>
          <a:r>
            <a:rPr lang="en-US" sz="1800" dirty="0" err="1" smtClean="0"/>
            <a:t>Diproses</a:t>
          </a:r>
          <a:r>
            <a:rPr lang="en-US" sz="1800" dirty="0" smtClean="0"/>
            <a:t> </a:t>
          </a:r>
          <a:r>
            <a:rPr lang="en-US" sz="1800" dirty="0" err="1" smtClean="0"/>
            <a:t>selanjutnya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PMK 246/PMK.06/2014</a:t>
          </a:r>
          <a:endParaRPr lang="en-US" sz="1800" dirty="0"/>
        </a:p>
      </dgm:t>
    </dgm:pt>
    <dgm:pt modelId="{4BB923E3-BB0C-4FFA-A536-73EB76906CBC}" type="parTrans" cxnId="{0651FCE0-040A-4453-930B-FD0D77B6A7DC}">
      <dgm:prSet/>
      <dgm:spPr/>
      <dgm:t>
        <a:bodyPr/>
        <a:lstStyle/>
        <a:p>
          <a:endParaRPr lang="en-US"/>
        </a:p>
      </dgm:t>
    </dgm:pt>
    <dgm:pt modelId="{2898BE5B-765F-4B61-AAAC-3D8B23A7A825}" type="sibTrans" cxnId="{0651FCE0-040A-4453-930B-FD0D77B6A7DC}">
      <dgm:prSet/>
      <dgm:spPr/>
      <dgm:t>
        <a:bodyPr/>
        <a:lstStyle/>
        <a:p>
          <a:endParaRPr lang="en-US"/>
        </a:p>
      </dgm:t>
    </dgm:pt>
    <dgm:pt modelId="{2356B50B-B497-4148-8144-9A45F255B44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Yang </a:t>
          </a:r>
          <a:r>
            <a:rPr lang="en-US" b="1" dirty="0" err="1" smtClean="0">
              <a:solidFill>
                <a:schemeClr val="tx1"/>
              </a:solidFill>
            </a:rPr>
            <a:t>sudah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disetujui</a:t>
          </a:r>
          <a:endParaRPr lang="en-US" b="1" dirty="0">
            <a:solidFill>
              <a:schemeClr val="tx1"/>
            </a:solidFill>
          </a:endParaRPr>
        </a:p>
      </dgm:t>
    </dgm:pt>
    <dgm:pt modelId="{C1BD05D6-1D5B-4CB4-AADE-75651CD0B9D1}" type="parTrans" cxnId="{8BD00001-D85C-496F-9BFF-9DF8101DEA91}">
      <dgm:prSet/>
      <dgm:spPr/>
      <dgm:t>
        <a:bodyPr/>
        <a:lstStyle/>
        <a:p>
          <a:endParaRPr lang="en-US"/>
        </a:p>
      </dgm:t>
    </dgm:pt>
    <dgm:pt modelId="{D81EB48D-D811-403B-9B30-AEA232CE1588}" type="sibTrans" cxnId="{8BD00001-D85C-496F-9BFF-9DF8101DEA91}">
      <dgm:prSet/>
      <dgm:spPr/>
      <dgm:t>
        <a:bodyPr/>
        <a:lstStyle/>
        <a:p>
          <a:endParaRPr lang="en-US"/>
        </a:p>
      </dgm:t>
    </dgm:pt>
    <dgm:pt modelId="{2E9331F9-0136-40C9-BA4B-4B58410BAA37}">
      <dgm:prSet phldrT="[Text]" custT="1"/>
      <dgm:spPr/>
      <dgm:t>
        <a:bodyPr/>
        <a:lstStyle/>
        <a:p>
          <a:r>
            <a:rPr lang="en-US" sz="1800" dirty="0" err="1" smtClean="0"/>
            <a:t>Tetap</a:t>
          </a:r>
          <a:r>
            <a:rPr lang="en-US" sz="1800" dirty="0" smtClean="0"/>
            <a:t> </a:t>
          </a:r>
          <a:r>
            <a:rPr lang="en-US" sz="1800" dirty="0" err="1" smtClean="0"/>
            <a:t>berlaku</a:t>
          </a:r>
          <a:r>
            <a:rPr lang="en-US" sz="1800" dirty="0" smtClean="0"/>
            <a:t> </a:t>
          </a:r>
          <a:endParaRPr lang="en-US" sz="1800" dirty="0"/>
        </a:p>
      </dgm:t>
    </dgm:pt>
    <dgm:pt modelId="{89303B8A-5C3D-40D0-B929-39B4192451FB}" type="parTrans" cxnId="{87F388B4-6C99-492B-95B4-F4EBE51A178D}">
      <dgm:prSet/>
      <dgm:spPr/>
      <dgm:t>
        <a:bodyPr/>
        <a:lstStyle/>
        <a:p>
          <a:endParaRPr lang="en-US"/>
        </a:p>
      </dgm:t>
    </dgm:pt>
    <dgm:pt modelId="{FE99B81C-AA26-4D17-9367-C6FD2E75565D}" type="sibTrans" cxnId="{87F388B4-6C99-492B-95B4-F4EBE51A178D}">
      <dgm:prSet/>
      <dgm:spPr/>
      <dgm:t>
        <a:bodyPr/>
        <a:lstStyle/>
        <a:p>
          <a:endParaRPr lang="en-US"/>
        </a:p>
      </dgm:t>
    </dgm:pt>
    <dgm:pt modelId="{7D71E289-06D6-4E06-8F50-B80EAC1A7026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Yang </a:t>
          </a:r>
          <a:r>
            <a:rPr lang="en-US" sz="1800" b="1" dirty="0" err="1" smtClean="0">
              <a:solidFill>
                <a:schemeClr val="tx1"/>
              </a:solidFill>
            </a:rPr>
            <a:t>belum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diajukan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endParaRPr lang="en-US" sz="1800" b="1" dirty="0">
            <a:solidFill>
              <a:schemeClr val="tx1"/>
            </a:solidFill>
          </a:endParaRPr>
        </a:p>
      </dgm:t>
    </dgm:pt>
    <dgm:pt modelId="{EA0EB14E-199D-43D1-9473-28A7515EA2AB}" type="parTrans" cxnId="{00CD9EA3-A41D-410A-9F7E-76A325EC15A7}">
      <dgm:prSet/>
      <dgm:spPr/>
      <dgm:t>
        <a:bodyPr/>
        <a:lstStyle/>
        <a:p>
          <a:endParaRPr lang="en-US"/>
        </a:p>
      </dgm:t>
    </dgm:pt>
    <dgm:pt modelId="{31E54FFB-A446-4B1A-B410-270DE3B92DC5}" type="sibTrans" cxnId="{00CD9EA3-A41D-410A-9F7E-76A325EC15A7}">
      <dgm:prSet/>
      <dgm:spPr/>
      <dgm:t>
        <a:bodyPr/>
        <a:lstStyle/>
        <a:p>
          <a:endParaRPr lang="en-US"/>
        </a:p>
      </dgm:t>
    </dgm:pt>
    <dgm:pt modelId="{77337897-259E-4749-9EF2-EB3DB8BF3642}">
      <dgm:prSet phldrT="[Text]" custT="1"/>
      <dgm:spPr/>
      <dgm:t>
        <a:bodyPr/>
        <a:lstStyle/>
        <a:p>
          <a:r>
            <a:rPr lang="en-US" sz="1800" dirty="0" err="1" smtClean="0"/>
            <a:t>Diajukan</a:t>
          </a:r>
          <a:r>
            <a:rPr lang="en-US" sz="1800" dirty="0" smtClean="0"/>
            <a:t> </a:t>
          </a:r>
          <a:r>
            <a:rPr lang="en-US" sz="1800" dirty="0" err="1" smtClean="0"/>
            <a:t>berdasarkan</a:t>
          </a:r>
          <a:r>
            <a:rPr lang="en-US" sz="1800" dirty="0" smtClean="0"/>
            <a:t> PMK 246/PMK.06/2014</a:t>
          </a:r>
          <a:endParaRPr lang="en-US" sz="1800" dirty="0"/>
        </a:p>
      </dgm:t>
    </dgm:pt>
    <dgm:pt modelId="{87D0B8A9-8703-470F-A4E7-D299FAA1F4C7}" type="parTrans" cxnId="{DF82FDEC-FED6-4915-AD0B-FFDE5B047AB0}">
      <dgm:prSet/>
      <dgm:spPr/>
      <dgm:t>
        <a:bodyPr/>
        <a:lstStyle/>
        <a:p>
          <a:endParaRPr lang="en-US"/>
        </a:p>
      </dgm:t>
    </dgm:pt>
    <dgm:pt modelId="{DD3EAC57-58AA-4C17-A1FB-082A484091A5}" type="sibTrans" cxnId="{DF82FDEC-FED6-4915-AD0B-FFDE5B047AB0}">
      <dgm:prSet/>
      <dgm:spPr/>
      <dgm:t>
        <a:bodyPr/>
        <a:lstStyle/>
        <a:p>
          <a:endParaRPr lang="en-US"/>
        </a:p>
      </dgm:t>
    </dgm:pt>
    <dgm:pt modelId="{AC1A1953-0FFE-4CCA-B85A-0F6CC21C23B6}" type="pres">
      <dgm:prSet presAssocID="{F3A77080-05A3-405C-9D10-4B429B91C78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3629E4-CCD0-4C02-9CBC-26D6FFBB8690}" type="pres">
      <dgm:prSet presAssocID="{F3A77080-05A3-405C-9D10-4B429B91C787}" presName="cycle" presStyleCnt="0"/>
      <dgm:spPr/>
    </dgm:pt>
    <dgm:pt modelId="{7C607D38-7031-4D93-949F-5608F32E3EF3}" type="pres">
      <dgm:prSet presAssocID="{F3A77080-05A3-405C-9D10-4B429B91C787}" presName="centerShape" presStyleCnt="0"/>
      <dgm:spPr/>
    </dgm:pt>
    <dgm:pt modelId="{646AEEF3-58E8-40CE-A898-80C17D105347}" type="pres">
      <dgm:prSet presAssocID="{F3A77080-05A3-405C-9D10-4B429B91C787}" presName="connSite" presStyleLbl="node1" presStyleIdx="0" presStyleCnt="4"/>
      <dgm:spPr/>
    </dgm:pt>
    <dgm:pt modelId="{FB40AC39-104E-4EBA-99AE-95C3ED0F3900}" type="pres">
      <dgm:prSet presAssocID="{F3A77080-05A3-405C-9D10-4B429B91C787}" presName="visible" presStyleLbl="node1" presStyleIdx="0" presStyleCnt="4" custScaleX="68789" custScaleY="793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205C0A4-F003-4476-8467-9C326EA58E7E}" type="pres">
      <dgm:prSet presAssocID="{B95A0804-FA96-4345-9A08-F1FD1D226F45}" presName="Name25" presStyleLbl="parChTrans1D1" presStyleIdx="0" presStyleCnt="3"/>
      <dgm:spPr/>
      <dgm:t>
        <a:bodyPr/>
        <a:lstStyle/>
        <a:p>
          <a:endParaRPr lang="en-US"/>
        </a:p>
      </dgm:t>
    </dgm:pt>
    <dgm:pt modelId="{F82B677D-88EC-431B-9D92-3FFE5ED8F5BB}" type="pres">
      <dgm:prSet presAssocID="{7AE70F3A-A762-45C2-87AA-738141B1091B}" presName="node" presStyleCnt="0"/>
      <dgm:spPr/>
    </dgm:pt>
    <dgm:pt modelId="{E6308756-4FD8-4248-BEEA-60B6EA03D5A8}" type="pres">
      <dgm:prSet presAssocID="{7AE70F3A-A762-45C2-87AA-738141B1091B}" presName="parentNode" presStyleLbl="node1" presStyleIdx="1" presStyleCnt="4" custScaleX="1106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E8D63-ADAE-4E71-AA75-328667EFD888}" type="pres">
      <dgm:prSet presAssocID="{7AE70F3A-A762-45C2-87AA-738141B1091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E3D78-1490-4991-B87D-C2E82AD056DD}" type="pres">
      <dgm:prSet presAssocID="{C1BD05D6-1D5B-4CB4-AADE-75651CD0B9D1}" presName="Name25" presStyleLbl="parChTrans1D1" presStyleIdx="1" presStyleCnt="3"/>
      <dgm:spPr/>
      <dgm:t>
        <a:bodyPr/>
        <a:lstStyle/>
        <a:p>
          <a:endParaRPr lang="en-US"/>
        </a:p>
      </dgm:t>
    </dgm:pt>
    <dgm:pt modelId="{3B7F8408-58F7-44E1-B257-E336934EF7EC}" type="pres">
      <dgm:prSet presAssocID="{2356B50B-B497-4148-8144-9A45F255B440}" presName="node" presStyleCnt="0"/>
      <dgm:spPr/>
    </dgm:pt>
    <dgm:pt modelId="{068F4EB0-2379-4ED6-A8DE-2171AF41FA2E}" type="pres">
      <dgm:prSet presAssocID="{2356B50B-B497-4148-8144-9A45F255B440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0A0D1-7579-4A2C-A97F-E08C4CBFBE64}" type="pres">
      <dgm:prSet presAssocID="{2356B50B-B497-4148-8144-9A45F255B44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42082-534C-4C1E-A713-60C6D8E3333F}" type="pres">
      <dgm:prSet presAssocID="{EA0EB14E-199D-43D1-9473-28A7515EA2AB}" presName="Name25" presStyleLbl="parChTrans1D1" presStyleIdx="2" presStyleCnt="3"/>
      <dgm:spPr/>
      <dgm:t>
        <a:bodyPr/>
        <a:lstStyle/>
        <a:p>
          <a:endParaRPr lang="en-US"/>
        </a:p>
      </dgm:t>
    </dgm:pt>
    <dgm:pt modelId="{A9CA3F7E-4CDF-4ED7-B9E3-B6E4C29DEB02}" type="pres">
      <dgm:prSet presAssocID="{7D71E289-06D6-4E06-8F50-B80EAC1A7026}" presName="node" presStyleCnt="0"/>
      <dgm:spPr/>
    </dgm:pt>
    <dgm:pt modelId="{19D45C19-48E6-40E2-ABAD-9E0B3EDEF4B3}" type="pres">
      <dgm:prSet presAssocID="{7D71E289-06D6-4E06-8F50-B80EAC1A7026}" presName="parentNode" presStyleLbl="node1" presStyleIdx="3" presStyleCnt="4" custScaleX="1106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0ED3B-235C-4B01-9382-3D90105846B4}" type="pres">
      <dgm:prSet presAssocID="{7D71E289-06D6-4E06-8F50-B80EAC1A702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B71C31-F198-493D-921A-2CE2D6DDD93E}" type="presOf" srcId="{42BBC4DE-C5C6-4BC6-9F2F-7E1BEAABA466}" destId="{B54E8D63-ADAE-4E71-AA75-328667EFD888}" srcOrd="0" destOrd="0" presId="urn:microsoft.com/office/officeart/2005/8/layout/radial2"/>
    <dgm:cxn modelId="{9921F54E-51EC-4F78-9087-7F954C2A8A03}" type="presOf" srcId="{C1BD05D6-1D5B-4CB4-AADE-75651CD0B9D1}" destId="{A66E3D78-1490-4991-B87D-C2E82AD056DD}" srcOrd="0" destOrd="0" presId="urn:microsoft.com/office/officeart/2005/8/layout/radial2"/>
    <dgm:cxn modelId="{1EBD601B-B469-4953-A1F0-BFDC4A9379F4}" srcId="{F3A77080-05A3-405C-9D10-4B429B91C787}" destId="{7AE70F3A-A762-45C2-87AA-738141B1091B}" srcOrd="0" destOrd="0" parTransId="{B95A0804-FA96-4345-9A08-F1FD1D226F45}" sibTransId="{DF7E0146-2C5A-4F9E-A882-2B703B28CB69}"/>
    <dgm:cxn modelId="{4B4FCEBB-2865-4F25-B07E-8CA0E2281F9F}" type="presOf" srcId="{2E9331F9-0136-40C9-BA4B-4B58410BAA37}" destId="{7590A0D1-7579-4A2C-A97F-E08C4CBFBE64}" srcOrd="0" destOrd="0" presId="urn:microsoft.com/office/officeart/2005/8/layout/radial2"/>
    <dgm:cxn modelId="{A961DF58-4C1D-4782-925B-7111D3022B06}" type="presOf" srcId="{B95A0804-FA96-4345-9A08-F1FD1D226F45}" destId="{8205C0A4-F003-4476-8467-9C326EA58E7E}" srcOrd="0" destOrd="0" presId="urn:microsoft.com/office/officeart/2005/8/layout/radial2"/>
    <dgm:cxn modelId="{1AD27C0F-F613-442C-9834-8B546B7534FB}" type="presOf" srcId="{77337897-259E-4749-9EF2-EB3DB8BF3642}" destId="{AD70ED3B-235C-4B01-9382-3D90105846B4}" srcOrd="0" destOrd="0" presId="urn:microsoft.com/office/officeart/2005/8/layout/radial2"/>
    <dgm:cxn modelId="{A3BE47B8-4E01-4432-9002-35D19A749DAC}" type="presOf" srcId="{EA0EB14E-199D-43D1-9473-28A7515EA2AB}" destId="{C2942082-534C-4C1E-A713-60C6D8E3333F}" srcOrd="0" destOrd="0" presId="urn:microsoft.com/office/officeart/2005/8/layout/radial2"/>
    <dgm:cxn modelId="{DF82FDEC-FED6-4915-AD0B-FFDE5B047AB0}" srcId="{7D71E289-06D6-4E06-8F50-B80EAC1A7026}" destId="{77337897-259E-4749-9EF2-EB3DB8BF3642}" srcOrd="0" destOrd="0" parTransId="{87D0B8A9-8703-470F-A4E7-D299FAA1F4C7}" sibTransId="{DD3EAC57-58AA-4C17-A1FB-082A484091A5}"/>
    <dgm:cxn modelId="{87F388B4-6C99-492B-95B4-F4EBE51A178D}" srcId="{2356B50B-B497-4148-8144-9A45F255B440}" destId="{2E9331F9-0136-40C9-BA4B-4B58410BAA37}" srcOrd="0" destOrd="0" parTransId="{89303B8A-5C3D-40D0-B929-39B4192451FB}" sibTransId="{FE99B81C-AA26-4D17-9367-C6FD2E75565D}"/>
    <dgm:cxn modelId="{76EE5E9B-3507-4F48-AB70-5EA39A35EB3C}" type="presOf" srcId="{7AE70F3A-A762-45C2-87AA-738141B1091B}" destId="{E6308756-4FD8-4248-BEEA-60B6EA03D5A8}" srcOrd="0" destOrd="0" presId="urn:microsoft.com/office/officeart/2005/8/layout/radial2"/>
    <dgm:cxn modelId="{B5027439-5393-4B59-A5EE-F0AC7956BCA0}" type="presOf" srcId="{F3A77080-05A3-405C-9D10-4B429B91C787}" destId="{AC1A1953-0FFE-4CCA-B85A-0F6CC21C23B6}" srcOrd="0" destOrd="0" presId="urn:microsoft.com/office/officeart/2005/8/layout/radial2"/>
    <dgm:cxn modelId="{00CD9EA3-A41D-410A-9F7E-76A325EC15A7}" srcId="{F3A77080-05A3-405C-9D10-4B429B91C787}" destId="{7D71E289-06D6-4E06-8F50-B80EAC1A7026}" srcOrd="2" destOrd="0" parTransId="{EA0EB14E-199D-43D1-9473-28A7515EA2AB}" sibTransId="{31E54FFB-A446-4B1A-B410-270DE3B92DC5}"/>
    <dgm:cxn modelId="{8BD00001-D85C-496F-9BFF-9DF8101DEA91}" srcId="{F3A77080-05A3-405C-9D10-4B429B91C787}" destId="{2356B50B-B497-4148-8144-9A45F255B440}" srcOrd="1" destOrd="0" parTransId="{C1BD05D6-1D5B-4CB4-AADE-75651CD0B9D1}" sibTransId="{D81EB48D-D811-403B-9B30-AEA232CE1588}"/>
    <dgm:cxn modelId="{A2C60872-3D41-43B2-AECD-E42DA1704CA5}" type="presOf" srcId="{2356B50B-B497-4148-8144-9A45F255B440}" destId="{068F4EB0-2379-4ED6-A8DE-2171AF41FA2E}" srcOrd="0" destOrd="0" presId="urn:microsoft.com/office/officeart/2005/8/layout/radial2"/>
    <dgm:cxn modelId="{281445F4-38EB-40C0-A294-E43567DB3443}" type="presOf" srcId="{7D71E289-06D6-4E06-8F50-B80EAC1A7026}" destId="{19D45C19-48E6-40E2-ABAD-9E0B3EDEF4B3}" srcOrd="0" destOrd="0" presId="urn:microsoft.com/office/officeart/2005/8/layout/radial2"/>
    <dgm:cxn modelId="{0651FCE0-040A-4453-930B-FD0D77B6A7DC}" srcId="{7AE70F3A-A762-45C2-87AA-738141B1091B}" destId="{42BBC4DE-C5C6-4BC6-9F2F-7E1BEAABA466}" srcOrd="0" destOrd="0" parTransId="{4BB923E3-BB0C-4FFA-A536-73EB76906CBC}" sibTransId="{2898BE5B-765F-4B61-AAAC-3D8B23A7A825}"/>
    <dgm:cxn modelId="{C810EA45-4095-44EF-8069-076532C443CA}" type="presParOf" srcId="{AC1A1953-0FFE-4CCA-B85A-0F6CC21C23B6}" destId="{0F3629E4-CCD0-4C02-9CBC-26D6FFBB8690}" srcOrd="0" destOrd="0" presId="urn:microsoft.com/office/officeart/2005/8/layout/radial2"/>
    <dgm:cxn modelId="{51C7F33F-95E5-4599-A381-3D8DBCE87909}" type="presParOf" srcId="{0F3629E4-CCD0-4C02-9CBC-26D6FFBB8690}" destId="{7C607D38-7031-4D93-949F-5608F32E3EF3}" srcOrd="0" destOrd="0" presId="urn:microsoft.com/office/officeart/2005/8/layout/radial2"/>
    <dgm:cxn modelId="{C5A3C555-FBAB-4854-B9A3-52C29D05DCA9}" type="presParOf" srcId="{7C607D38-7031-4D93-949F-5608F32E3EF3}" destId="{646AEEF3-58E8-40CE-A898-80C17D105347}" srcOrd="0" destOrd="0" presId="urn:microsoft.com/office/officeart/2005/8/layout/radial2"/>
    <dgm:cxn modelId="{6FE222CF-0E15-4031-ABDE-E8D908FC7A3A}" type="presParOf" srcId="{7C607D38-7031-4D93-949F-5608F32E3EF3}" destId="{FB40AC39-104E-4EBA-99AE-95C3ED0F3900}" srcOrd="1" destOrd="0" presId="urn:microsoft.com/office/officeart/2005/8/layout/radial2"/>
    <dgm:cxn modelId="{A37C5AFA-7ABE-479C-A2DE-2AB65C3F5A25}" type="presParOf" srcId="{0F3629E4-CCD0-4C02-9CBC-26D6FFBB8690}" destId="{8205C0A4-F003-4476-8467-9C326EA58E7E}" srcOrd="1" destOrd="0" presId="urn:microsoft.com/office/officeart/2005/8/layout/radial2"/>
    <dgm:cxn modelId="{D5A534F6-3103-4B84-A844-8CACE0077504}" type="presParOf" srcId="{0F3629E4-CCD0-4C02-9CBC-26D6FFBB8690}" destId="{F82B677D-88EC-431B-9D92-3FFE5ED8F5BB}" srcOrd="2" destOrd="0" presId="urn:microsoft.com/office/officeart/2005/8/layout/radial2"/>
    <dgm:cxn modelId="{A73E54AF-A5D7-4EDC-BD19-124E051D8734}" type="presParOf" srcId="{F82B677D-88EC-431B-9D92-3FFE5ED8F5BB}" destId="{E6308756-4FD8-4248-BEEA-60B6EA03D5A8}" srcOrd="0" destOrd="0" presId="urn:microsoft.com/office/officeart/2005/8/layout/radial2"/>
    <dgm:cxn modelId="{D238885B-43B4-4167-A20F-A8B402241A99}" type="presParOf" srcId="{F82B677D-88EC-431B-9D92-3FFE5ED8F5BB}" destId="{B54E8D63-ADAE-4E71-AA75-328667EFD888}" srcOrd="1" destOrd="0" presId="urn:microsoft.com/office/officeart/2005/8/layout/radial2"/>
    <dgm:cxn modelId="{A30A60F0-3C32-41C3-B8E5-2969D95E15A6}" type="presParOf" srcId="{0F3629E4-CCD0-4C02-9CBC-26D6FFBB8690}" destId="{A66E3D78-1490-4991-B87D-C2E82AD056DD}" srcOrd="3" destOrd="0" presId="urn:microsoft.com/office/officeart/2005/8/layout/radial2"/>
    <dgm:cxn modelId="{2E5D47EE-6773-46E1-84D5-058D04847133}" type="presParOf" srcId="{0F3629E4-CCD0-4C02-9CBC-26D6FFBB8690}" destId="{3B7F8408-58F7-44E1-B257-E336934EF7EC}" srcOrd="4" destOrd="0" presId="urn:microsoft.com/office/officeart/2005/8/layout/radial2"/>
    <dgm:cxn modelId="{B826CABD-0BE6-4029-8D5A-F0F3D20A5D5F}" type="presParOf" srcId="{3B7F8408-58F7-44E1-B257-E336934EF7EC}" destId="{068F4EB0-2379-4ED6-A8DE-2171AF41FA2E}" srcOrd="0" destOrd="0" presId="urn:microsoft.com/office/officeart/2005/8/layout/radial2"/>
    <dgm:cxn modelId="{0899F080-BD01-45D9-B20B-A5FCEB17F90A}" type="presParOf" srcId="{3B7F8408-58F7-44E1-B257-E336934EF7EC}" destId="{7590A0D1-7579-4A2C-A97F-E08C4CBFBE64}" srcOrd="1" destOrd="0" presId="urn:microsoft.com/office/officeart/2005/8/layout/radial2"/>
    <dgm:cxn modelId="{687121DE-3F88-4B46-8BCA-9709BA44F3F1}" type="presParOf" srcId="{0F3629E4-CCD0-4C02-9CBC-26D6FFBB8690}" destId="{C2942082-534C-4C1E-A713-60C6D8E3333F}" srcOrd="5" destOrd="0" presId="urn:microsoft.com/office/officeart/2005/8/layout/radial2"/>
    <dgm:cxn modelId="{CD7EB9EA-BAA0-4889-91A9-9F06BB0B795A}" type="presParOf" srcId="{0F3629E4-CCD0-4C02-9CBC-26D6FFBB8690}" destId="{A9CA3F7E-4CDF-4ED7-B9E3-B6E4C29DEB02}" srcOrd="6" destOrd="0" presId="urn:microsoft.com/office/officeart/2005/8/layout/radial2"/>
    <dgm:cxn modelId="{76BDD503-9F37-4D82-A3B0-2F9F17A12A7A}" type="presParOf" srcId="{A9CA3F7E-4CDF-4ED7-B9E3-B6E4C29DEB02}" destId="{19D45C19-48E6-40E2-ABAD-9E0B3EDEF4B3}" srcOrd="0" destOrd="0" presId="urn:microsoft.com/office/officeart/2005/8/layout/radial2"/>
    <dgm:cxn modelId="{5522BB3F-441B-4F58-997B-CF57238B83C1}" type="presParOf" srcId="{A9CA3F7E-4CDF-4ED7-B9E3-B6E4C29DEB02}" destId="{AD70ED3B-235C-4B01-9382-3D90105846B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C478A-507A-40D3-9549-C45885D505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9BBF3A-B763-4EAA-BF3F-3E7EEFB023B1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Selain</a:t>
          </a:r>
          <a:r>
            <a:rPr lang="en-US" sz="2000" b="1" dirty="0" smtClean="0">
              <a:solidFill>
                <a:schemeClr val="tx1"/>
              </a:solidFill>
            </a:rPr>
            <a:t> Tanah </a:t>
          </a:r>
          <a:r>
            <a:rPr lang="en-US" sz="2000" b="1" dirty="0" err="1" smtClean="0">
              <a:solidFill>
                <a:schemeClr val="tx1"/>
              </a:solidFill>
            </a:rPr>
            <a:t>dan</a:t>
          </a:r>
          <a:r>
            <a:rPr lang="en-US" sz="2000" b="1" dirty="0" smtClean="0">
              <a:solidFill>
                <a:schemeClr val="tx1"/>
              </a:solidFill>
            </a:rPr>
            <a:t>/</a:t>
          </a:r>
          <a:r>
            <a:rPr lang="en-US" sz="2000" b="1" dirty="0" err="1" smtClean="0">
              <a:solidFill>
                <a:schemeClr val="tx1"/>
              </a:solidFill>
            </a:rPr>
            <a:t>atau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Bangunan</a:t>
          </a:r>
          <a:endParaRPr lang="en-US" sz="2000" b="1" dirty="0">
            <a:solidFill>
              <a:schemeClr val="tx1"/>
            </a:solidFill>
          </a:endParaRPr>
        </a:p>
      </dgm:t>
    </dgm:pt>
    <dgm:pt modelId="{ABD525A7-1175-48C4-B321-3EF728E7E9DC}" type="parTrans" cxnId="{44FFA247-C6DB-4A98-8EFA-894F2E8E22F4}">
      <dgm:prSet/>
      <dgm:spPr/>
      <dgm:t>
        <a:bodyPr/>
        <a:lstStyle/>
        <a:p>
          <a:endParaRPr lang="en-US"/>
        </a:p>
      </dgm:t>
    </dgm:pt>
    <dgm:pt modelId="{3B144FAA-C75E-47D7-8E94-A0AB5B800041}" type="sibTrans" cxnId="{44FFA247-C6DB-4A98-8EFA-894F2E8E22F4}">
      <dgm:prSet/>
      <dgm:spPr/>
      <dgm:t>
        <a:bodyPr/>
        <a:lstStyle/>
        <a:p>
          <a:endParaRPr lang="en-US"/>
        </a:p>
      </dgm:t>
    </dgm:pt>
    <dgm:pt modelId="{B439A8F4-912A-4C1F-A0EF-DA8B1602168B}">
      <dgm:prSet phldrT="[Text]" custT="1"/>
      <dgm:spPr/>
      <dgm:t>
        <a:bodyPr/>
        <a:lstStyle/>
        <a:p>
          <a:r>
            <a:rPr lang="en-US" sz="1400" smtClean="0"/>
            <a:t>fotokopi dokumen kepemilikan, seperti Bukti </a:t>
          </a:r>
          <a:r>
            <a:rPr lang="nl-NL" sz="1400" smtClean="0"/>
            <a:t>Pemilikan Kendaraan Bermotor (BPKB), bukti </a:t>
          </a:r>
          <a:r>
            <a:rPr lang="en-US" sz="1400" smtClean="0"/>
            <a:t>pemilikan pesawat terbang, bukti pemilikan kapal </a:t>
          </a:r>
          <a:r>
            <a:rPr lang="nn-NO" sz="1400" smtClean="0"/>
            <a:t>laut, atau dokumen lain yang setara dengan bukti </a:t>
          </a:r>
          <a:r>
            <a:rPr lang="en-US" sz="1400" smtClean="0"/>
            <a:t>kepemilikan.</a:t>
          </a:r>
          <a:endParaRPr lang="en-US" sz="1400" dirty="0"/>
        </a:p>
      </dgm:t>
    </dgm:pt>
    <dgm:pt modelId="{B3E7D980-0D38-45E6-A665-D16FA1552A75}" type="parTrans" cxnId="{33E86F43-7929-4B51-BCB9-CA9B36200B87}">
      <dgm:prSet/>
      <dgm:spPr/>
      <dgm:t>
        <a:bodyPr/>
        <a:lstStyle/>
        <a:p>
          <a:endParaRPr lang="en-US"/>
        </a:p>
      </dgm:t>
    </dgm:pt>
    <dgm:pt modelId="{07ED165E-B82C-4511-8A21-DC1E8E9E2520}" type="sibTrans" cxnId="{33E86F43-7929-4B51-BCB9-CA9B36200B87}">
      <dgm:prSet/>
      <dgm:spPr/>
      <dgm:t>
        <a:bodyPr/>
        <a:lstStyle/>
        <a:p>
          <a:endParaRPr lang="en-US"/>
        </a:p>
      </dgm:t>
    </dgm:pt>
    <dgm:pt modelId="{E4F4587A-9C32-4CCF-9BD3-6735C08DDD92}">
      <dgm:prSet phldrT="[Text]"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</a:t>
          </a:r>
          <a:r>
            <a:rPr lang="en-US" sz="1400" dirty="0" err="1" smtClean="0"/>
            <a:t>dokumen</a:t>
          </a:r>
          <a:r>
            <a:rPr lang="en-US" sz="1400" dirty="0" smtClean="0"/>
            <a:t> </a:t>
          </a:r>
          <a:r>
            <a:rPr lang="en-US" sz="1400" dirty="0" err="1" smtClean="0"/>
            <a:t>lainnya</a:t>
          </a:r>
          <a:r>
            <a:rPr lang="en-US" sz="1400" dirty="0" smtClean="0"/>
            <a:t>, </a:t>
          </a:r>
          <a:r>
            <a:rPr lang="en-US" sz="1400" dirty="0" err="1" smtClean="0"/>
            <a:t>seperti</a:t>
          </a:r>
          <a:r>
            <a:rPr lang="en-US" sz="1400" dirty="0" smtClean="0"/>
            <a:t> </a:t>
          </a:r>
          <a:r>
            <a:rPr lang="en-US" sz="1400" dirty="0" err="1" smtClean="0"/>
            <a:t>Surat</a:t>
          </a:r>
          <a:r>
            <a:rPr lang="en-US" sz="1400" dirty="0" smtClean="0"/>
            <a:t> </a:t>
          </a:r>
          <a:r>
            <a:rPr lang="en-US" sz="1400" dirty="0" err="1" smtClean="0"/>
            <a:t>Tanda</a:t>
          </a:r>
          <a:r>
            <a:rPr lang="en-US" sz="1400" dirty="0" smtClean="0"/>
            <a:t> </a:t>
          </a:r>
          <a:r>
            <a:rPr lang="en-US" sz="1400" dirty="0" err="1" smtClean="0"/>
            <a:t>Nomor</a:t>
          </a:r>
          <a:r>
            <a:rPr lang="en-US" sz="1400" dirty="0" smtClean="0"/>
            <a:t> </a:t>
          </a:r>
          <a:r>
            <a:rPr lang="en-US" sz="1400" dirty="0" err="1" smtClean="0"/>
            <a:t>Kendaraan</a:t>
          </a:r>
          <a:r>
            <a:rPr lang="en-US" sz="1400" dirty="0" smtClean="0"/>
            <a:t> (STNK) </a:t>
          </a:r>
          <a:r>
            <a:rPr lang="en-US" sz="1400" dirty="0" err="1" smtClean="0"/>
            <a:t>atau</a:t>
          </a:r>
          <a:r>
            <a:rPr lang="en-US" sz="1400" dirty="0" smtClean="0"/>
            <a:t> </a:t>
          </a:r>
          <a:r>
            <a:rPr lang="en-US" sz="1400" dirty="0" err="1" smtClean="0"/>
            <a:t>Berita</a:t>
          </a:r>
          <a:r>
            <a:rPr lang="en-US" sz="1400" dirty="0" smtClean="0"/>
            <a:t> </a:t>
          </a:r>
          <a:r>
            <a:rPr lang="en-US" sz="1400" dirty="0" err="1" smtClean="0"/>
            <a:t>Acara</a:t>
          </a:r>
          <a:r>
            <a:rPr lang="en-US" sz="1400" dirty="0" smtClean="0"/>
            <a:t> </a:t>
          </a:r>
          <a:r>
            <a:rPr lang="en-US" sz="1400" dirty="0" err="1" smtClean="0"/>
            <a:t>Serah</a:t>
          </a:r>
          <a:r>
            <a:rPr lang="en-US" sz="1400" dirty="0" smtClean="0"/>
            <a:t> </a:t>
          </a:r>
          <a:r>
            <a:rPr lang="en-US" sz="1400" dirty="0" err="1" smtClean="0"/>
            <a:t>Terima</a:t>
          </a:r>
          <a:r>
            <a:rPr lang="en-US" sz="1400" dirty="0" smtClean="0"/>
            <a:t> (BAST) </a:t>
          </a:r>
          <a:r>
            <a:rPr lang="en-US" sz="1400" dirty="0" err="1" smtClean="0"/>
            <a:t>terkait</a:t>
          </a:r>
          <a:r>
            <a:rPr lang="en-US" sz="1400" dirty="0" smtClean="0"/>
            <a:t> </a:t>
          </a:r>
          <a:r>
            <a:rPr lang="en-US" sz="1400" dirty="0" err="1" smtClean="0"/>
            <a:t>perolehan</a:t>
          </a:r>
          <a:r>
            <a:rPr lang="en-US" sz="1400" dirty="0" smtClean="0"/>
            <a:t> </a:t>
          </a:r>
          <a:r>
            <a:rPr lang="en-US" sz="1400" dirty="0" err="1" smtClean="0"/>
            <a:t>barang</a:t>
          </a:r>
          <a:r>
            <a:rPr lang="en-US" sz="1400" dirty="0" smtClean="0"/>
            <a:t>;</a:t>
          </a:r>
          <a:endParaRPr lang="en-US" sz="1400" dirty="0"/>
        </a:p>
      </dgm:t>
    </dgm:pt>
    <dgm:pt modelId="{5CF8164A-FD9D-4781-BA04-F4C74908D6D4}" type="parTrans" cxnId="{476C3909-5552-47DF-842A-73360AFCED1E}">
      <dgm:prSet/>
      <dgm:spPr/>
      <dgm:t>
        <a:bodyPr/>
        <a:lstStyle/>
        <a:p>
          <a:endParaRPr lang="en-US"/>
        </a:p>
      </dgm:t>
    </dgm:pt>
    <dgm:pt modelId="{1EF07329-1F48-410C-90C6-E353166BAE60}" type="sibTrans" cxnId="{476C3909-5552-47DF-842A-73360AFCED1E}">
      <dgm:prSet/>
      <dgm:spPr/>
      <dgm:t>
        <a:bodyPr/>
        <a:lstStyle/>
        <a:p>
          <a:endParaRPr lang="en-US"/>
        </a:p>
      </dgm:t>
    </dgm:pt>
    <dgm:pt modelId="{08228909-46D4-4642-8759-B00DDFAC29C0}">
      <dgm:prSet phldrT="[Text]" custT="1"/>
      <dgm:spPr/>
      <dgm:t>
        <a:bodyPr/>
        <a:lstStyle/>
        <a:p>
          <a:r>
            <a:rPr lang="en-US" sz="1400" dirty="0" err="1" smtClean="0"/>
            <a:t>fotokopi</a:t>
          </a:r>
          <a:r>
            <a:rPr lang="en-US" sz="1400" dirty="0" smtClean="0"/>
            <a:t> </a:t>
          </a:r>
          <a:r>
            <a:rPr lang="en-US" sz="1400" dirty="0" err="1" smtClean="0"/>
            <a:t>Berita</a:t>
          </a:r>
          <a:r>
            <a:rPr lang="en-US" sz="1400" dirty="0" smtClean="0"/>
            <a:t> </a:t>
          </a:r>
          <a:r>
            <a:rPr lang="en-US" sz="1400" dirty="0" err="1" smtClean="0"/>
            <a:t>Acara</a:t>
          </a:r>
          <a:r>
            <a:rPr lang="en-US" sz="1400" dirty="0" smtClean="0"/>
            <a:t> </a:t>
          </a:r>
          <a:r>
            <a:rPr lang="en-US" sz="1400" dirty="0" err="1" smtClean="0"/>
            <a:t>Serah</a:t>
          </a:r>
          <a:r>
            <a:rPr lang="en-US" sz="1400" dirty="0" smtClean="0"/>
            <a:t> </a:t>
          </a:r>
          <a:r>
            <a:rPr lang="en-US" sz="1400" dirty="0" err="1" smtClean="0"/>
            <a:t>Terima</a:t>
          </a:r>
          <a:r>
            <a:rPr lang="en-US" sz="1400" dirty="0" smtClean="0"/>
            <a:t> </a:t>
          </a:r>
          <a:r>
            <a:rPr lang="sv-SE" sz="1400" dirty="0" smtClean="0"/>
            <a:t>(BAST) perolehan barang dan dokumen lainnya</a:t>
          </a:r>
          <a:endParaRPr lang="en-US" sz="1400" dirty="0"/>
        </a:p>
      </dgm:t>
    </dgm:pt>
    <dgm:pt modelId="{E6BBD40F-DC60-4693-A0DC-C71829B598B3}" type="parTrans" cxnId="{200BD9DF-1C3E-4C95-BC04-08E4A9068FCB}">
      <dgm:prSet/>
      <dgm:spPr/>
      <dgm:t>
        <a:bodyPr/>
        <a:lstStyle/>
        <a:p>
          <a:endParaRPr lang="en-US"/>
        </a:p>
      </dgm:t>
    </dgm:pt>
    <dgm:pt modelId="{306051BD-C677-4E81-923F-85FDEE40DF43}" type="sibTrans" cxnId="{200BD9DF-1C3E-4C95-BC04-08E4A9068FCB}">
      <dgm:prSet/>
      <dgm:spPr/>
      <dgm:t>
        <a:bodyPr/>
        <a:lstStyle/>
        <a:p>
          <a:endParaRPr lang="en-US"/>
        </a:p>
      </dgm:t>
    </dgm:pt>
    <dgm:pt modelId="{E47E5E6D-383C-4D31-A309-E88AB330D894}">
      <dgm:prSet phldrT="[Text]" custT="1"/>
      <dgm:spPr/>
      <dgm:t>
        <a:bodyPr/>
        <a:lstStyle/>
        <a:p>
          <a:r>
            <a:rPr lang="en-US" sz="1400" dirty="0" err="1" smtClean="0"/>
            <a:t>Dalam</a:t>
          </a:r>
          <a:r>
            <a:rPr lang="en-US" sz="1400" dirty="0" smtClean="0"/>
            <a:t> </a:t>
          </a:r>
          <a:r>
            <a:rPr lang="en-US" sz="1400" dirty="0" err="1" smtClean="0"/>
            <a:t>hal</a:t>
          </a:r>
          <a:r>
            <a:rPr lang="en-US" sz="1400" dirty="0" smtClean="0"/>
            <a:t> </a:t>
          </a:r>
          <a:r>
            <a:rPr lang="en-US" sz="1400" dirty="0" err="1" smtClean="0"/>
            <a:t>dokumen</a:t>
          </a:r>
          <a:r>
            <a:rPr lang="en-US" sz="1400" dirty="0" smtClean="0"/>
            <a:t> </a:t>
          </a:r>
          <a:r>
            <a:rPr lang="en-US" sz="1400" dirty="0" err="1" smtClean="0"/>
            <a:t>tidak</a:t>
          </a:r>
          <a:r>
            <a:rPr lang="en-US" sz="1400" dirty="0" smtClean="0"/>
            <a:t> </a:t>
          </a:r>
          <a:r>
            <a:rPr lang="en-US" sz="1400" dirty="0" err="1" smtClean="0"/>
            <a:t>dimiliki</a:t>
          </a:r>
          <a:r>
            <a:rPr lang="en-US" sz="1400" dirty="0" smtClean="0"/>
            <a:t>, </a:t>
          </a:r>
          <a:r>
            <a:rPr lang="en-US" sz="1400" dirty="0" err="1" smtClean="0"/>
            <a:t>dapat</a:t>
          </a:r>
          <a:r>
            <a:rPr lang="en-US" sz="1400" dirty="0" smtClean="0"/>
            <a:t> </a:t>
          </a:r>
          <a:r>
            <a:rPr lang="en-US" sz="1400" dirty="0" err="1" smtClean="0"/>
            <a:t>diganti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SPTJM yang </a:t>
          </a:r>
          <a:r>
            <a:rPr lang="en-US" sz="1400" dirty="0" err="1" smtClean="0"/>
            <a:t>menyatakan</a:t>
          </a:r>
          <a:r>
            <a:rPr lang="en-US" sz="1400" dirty="0" smtClean="0"/>
            <a:t> BMN </a:t>
          </a:r>
          <a:r>
            <a:rPr lang="en-US" sz="1400" dirty="0" err="1" smtClean="0"/>
            <a:t>digunakan</a:t>
          </a:r>
          <a:r>
            <a:rPr lang="en-US" sz="1400" dirty="0" smtClean="0"/>
            <a:t> </a:t>
          </a:r>
          <a:r>
            <a:rPr lang="en-US" sz="1400" dirty="0" err="1" smtClean="0"/>
            <a:t>dalam</a:t>
          </a:r>
          <a:r>
            <a:rPr lang="en-US" sz="1400" dirty="0" smtClean="0"/>
            <a:t> </a:t>
          </a:r>
          <a:r>
            <a:rPr lang="en-US" sz="1400" dirty="0" err="1" smtClean="0"/>
            <a:t>penyelenggaraan</a:t>
          </a:r>
          <a:r>
            <a:rPr lang="en-US" sz="1400" dirty="0" smtClean="0"/>
            <a:t> </a:t>
          </a:r>
          <a:r>
            <a:rPr lang="en-US" sz="1400" dirty="0" err="1" smtClean="0"/>
            <a:t>tusi</a:t>
          </a:r>
          <a:r>
            <a:rPr lang="en-US" sz="1400" dirty="0" smtClean="0"/>
            <a:t>.</a:t>
          </a:r>
          <a:endParaRPr lang="en-US" sz="1400" dirty="0"/>
        </a:p>
      </dgm:t>
    </dgm:pt>
    <dgm:pt modelId="{EFBD6FED-7D05-42B5-8D7D-6B41AD50B4FC}" type="parTrans" cxnId="{DFB628F7-E0EC-4BC6-A053-2127743BC57E}">
      <dgm:prSet/>
      <dgm:spPr/>
      <dgm:t>
        <a:bodyPr/>
        <a:lstStyle/>
        <a:p>
          <a:endParaRPr lang="en-US"/>
        </a:p>
      </dgm:t>
    </dgm:pt>
    <dgm:pt modelId="{389FFBB4-24CB-4351-ACD9-F66C79587A43}" type="sibTrans" cxnId="{DFB628F7-E0EC-4BC6-A053-2127743BC57E}">
      <dgm:prSet/>
      <dgm:spPr/>
      <dgm:t>
        <a:bodyPr/>
        <a:lstStyle/>
        <a:p>
          <a:endParaRPr lang="en-US"/>
        </a:p>
      </dgm:t>
    </dgm:pt>
    <dgm:pt modelId="{CEFDE899-4179-4A2A-AA3F-C126DD5596DE}">
      <dgm:prSet phldrT="[Text]" custT="1"/>
      <dgm:spPr/>
      <dgm:t>
        <a:bodyPr/>
        <a:lstStyle/>
        <a:p>
          <a:r>
            <a:rPr lang="en-US" sz="1200" dirty="0" smtClean="0"/>
            <a:t>BMN yang </a:t>
          </a:r>
          <a:r>
            <a:rPr lang="en-US" sz="1200" dirty="0" err="1" smtClean="0"/>
            <a:t>belum</a:t>
          </a:r>
          <a:r>
            <a:rPr lang="en-US" sz="1200" dirty="0" smtClean="0"/>
            <a:t> </a:t>
          </a:r>
          <a:r>
            <a:rPr lang="en-US" sz="1200" dirty="0" err="1" smtClean="0"/>
            <a:t>memiliki</a:t>
          </a:r>
          <a:r>
            <a:rPr lang="en-US" sz="1200" dirty="0" smtClean="0"/>
            <a:t> </a:t>
          </a:r>
          <a:r>
            <a:rPr lang="en-US" sz="1200" dirty="0" err="1" smtClean="0"/>
            <a:t>sertipikat</a:t>
          </a:r>
          <a:r>
            <a:rPr lang="en-US" sz="1200" dirty="0" smtClean="0"/>
            <a:t>, IMB, </a:t>
          </a:r>
          <a:r>
            <a:rPr lang="en-US" sz="1200" dirty="0" err="1" smtClean="0"/>
            <a:t>dokumen</a:t>
          </a:r>
          <a:r>
            <a:rPr lang="en-US" sz="1200" dirty="0" smtClean="0"/>
            <a:t> </a:t>
          </a:r>
          <a:r>
            <a:rPr lang="en-US" sz="1200" dirty="0" err="1" smtClean="0"/>
            <a:t>perolehan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BAST </a:t>
          </a:r>
          <a:r>
            <a:rPr lang="en-US" sz="1200" dirty="0" err="1" smtClean="0"/>
            <a:t>dapat</a:t>
          </a:r>
          <a:r>
            <a:rPr lang="en-US" sz="1200" dirty="0" smtClean="0"/>
            <a:t> </a:t>
          </a:r>
          <a:r>
            <a:rPr lang="en-US" sz="1200" dirty="0" err="1" smtClean="0"/>
            <a:t>diganti</a:t>
          </a:r>
          <a:r>
            <a:rPr lang="en-US" sz="1200" dirty="0" smtClean="0"/>
            <a:t> </a:t>
          </a:r>
          <a:r>
            <a:rPr lang="en-US" sz="1200" dirty="0" err="1" smtClean="0"/>
            <a:t>dengan</a:t>
          </a:r>
          <a:r>
            <a:rPr lang="en-US" sz="1200" dirty="0" smtClean="0"/>
            <a:t> SPTJM yang </a:t>
          </a:r>
          <a:r>
            <a:rPr lang="en-US" sz="1200" dirty="0" err="1" smtClean="0"/>
            <a:t>menyatakan</a:t>
          </a:r>
          <a:r>
            <a:rPr lang="en-US" sz="1200" dirty="0" smtClean="0"/>
            <a:t> BMN </a:t>
          </a:r>
          <a:r>
            <a:rPr lang="en-US" sz="1200" dirty="0" err="1" smtClean="0"/>
            <a:t>digunakan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</a:t>
          </a:r>
          <a:r>
            <a:rPr lang="en-US" sz="1200" dirty="0" err="1" smtClean="0"/>
            <a:t>penyelenggaraan</a:t>
          </a:r>
          <a:r>
            <a:rPr lang="en-US" sz="1200" dirty="0" smtClean="0"/>
            <a:t> </a:t>
          </a:r>
          <a:r>
            <a:rPr lang="en-US" sz="1200" dirty="0" err="1" smtClean="0"/>
            <a:t>tusi</a:t>
          </a:r>
          <a:r>
            <a:rPr lang="en-US" sz="1200" dirty="0" smtClean="0"/>
            <a:t>.</a:t>
          </a:r>
          <a:endParaRPr lang="en-US" sz="1200" dirty="0"/>
        </a:p>
      </dgm:t>
    </dgm:pt>
    <dgm:pt modelId="{87AC9AE8-B496-4322-BB11-494F338A07EC}" type="sibTrans" cxnId="{9A24CEAF-0B18-4FAC-88A6-EF2B9FF8032C}">
      <dgm:prSet/>
      <dgm:spPr/>
      <dgm:t>
        <a:bodyPr/>
        <a:lstStyle/>
        <a:p>
          <a:endParaRPr lang="en-US"/>
        </a:p>
      </dgm:t>
    </dgm:pt>
    <dgm:pt modelId="{27A74519-930B-4514-9671-BEFCE954939E}" type="parTrans" cxnId="{9A24CEAF-0B18-4FAC-88A6-EF2B9FF8032C}">
      <dgm:prSet/>
      <dgm:spPr/>
      <dgm:t>
        <a:bodyPr/>
        <a:lstStyle/>
        <a:p>
          <a:endParaRPr lang="en-US"/>
        </a:p>
      </dgm:t>
    </dgm:pt>
    <dgm:pt modelId="{BAB93B49-C0CB-4051-92ED-3FFA7EC06CF4}">
      <dgm:prSet phldrT="[Text]" custT="1"/>
      <dgm:spPr/>
      <dgm:t>
        <a:bodyPr/>
        <a:lstStyle/>
        <a:p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Berita</a:t>
          </a:r>
          <a:r>
            <a:rPr lang="en-US" sz="1200" dirty="0" smtClean="0"/>
            <a:t> </a:t>
          </a:r>
          <a:r>
            <a:rPr lang="en-US" sz="1200" dirty="0" err="1" smtClean="0"/>
            <a:t>Acara</a:t>
          </a:r>
          <a:r>
            <a:rPr lang="en-US" sz="1200" dirty="0" smtClean="0"/>
            <a:t> </a:t>
          </a:r>
          <a:r>
            <a:rPr lang="en-US" sz="1200" dirty="0" err="1" smtClean="0"/>
            <a:t>Serah</a:t>
          </a:r>
          <a:r>
            <a:rPr lang="en-US" sz="1200" dirty="0" smtClean="0"/>
            <a:t> </a:t>
          </a:r>
          <a:r>
            <a:rPr lang="en-US" sz="1200" dirty="0" err="1" smtClean="0"/>
            <a:t>Terima</a:t>
          </a:r>
          <a:r>
            <a:rPr lang="en-US" sz="1200" dirty="0" smtClean="0"/>
            <a:t> (BAST) </a:t>
          </a:r>
          <a:r>
            <a:rPr lang="en-US" sz="1200" dirty="0" err="1" smtClean="0"/>
            <a:t>pengelolaan</a:t>
          </a:r>
          <a:r>
            <a:rPr lang="en-US" sz="1200" dirty="0" smtClean="0"/>
            <a:t> </a:t>
          </a:r>
          <a:r>
            <a:rPr lang="en-US" sz="1200" dirty="0" err="1" smtClean="0"/>
            <a:t>sementara</a:t>
          </a:r>
          <a:r>
            <a:rPr lang="en-US" sz="1200" dirty="0" smtClean="0"/>
            <a:t> BMN, </a:t>
          </a:r>
          <a:r>
            <a:rPr lang="en-US" sz="1200" dirty="0" err="1" smtClean="0"/>
            <a:t>dalam</a:t>
          </a:r>
          <a:r>
            <a:rPr lang="en-US" sz="1200" dirty="0" smtClean="0"/>
            <a:t> </a:t>
          </a:r>
          <a:r>
            <a:rPr lang="en-US" sz="1200" dirty="0" err="1" smtClean="0"/>
            <a:t>hal</a:t>
          </a:r>
          <a:r>
            <a:rPr lang="en-US" sz="1200" dirty="0" smtClean="0"/>
            <a:t> BMN </a:t>
          </a:r>
          <a:r>
            <a:rPr lang="en-US" sz="1200" dirty="0" err="1" smtClean="0"/>
            <a:t>sudah</a:t>
          </a:r>
          <a:r>
            <a:rPr lang="en-US" sz="1200" dirty="0" smtClean="0"/>
            <a:t> </a:t>
          </a:r>
          <a:r>
            <a:rPr lang="en-US" sz="1200" dirty="0" err="1" smtClean="0"/>
            <a:t>tidak</a:t>
          </a:r>
          <a:r>
            <a:rPr lang="en-US" sz="1200" dirty="0" smtClean="0"/>
            <a:t> </a:t>
          </a:r>
          <a:r>
            <a:rPr lang="en-US" sz="1200" dirty="0" err="1" smtClean="0"/>
            <a:t>berada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</a:t>
          </a:r>
          <a:r>
            <a:rPr lang="en-US" sz="1200" dirty="0" err="1" smtClean="0"/>
            <a:t>penguasaan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endParaRPr lang="en-US" sz="1200" dirty="0"/>
        </a:p>
      </dgm:t>
    </dgm:pt>
    <dgm:pt modelId="{43978DED-C5C0-423F-A8B2-43B061ECA9EF}" type="sibTrans" cxnId="{BFAB1D0A-92C2-49A0-9FBA-BA31CB9EC028}">
      <dgm:prSet/>
      <dgm:spPr/>
      <dgm:t>
        <a:bodyPr/>
        <a:lstStyle/>
        <a:p>
          <a:endParaRPr lang="en-US"/>
        </a:p>
      </dgm:t>
    </dgm:pt>
    <dgm:pt modelId="{C38D0C3A-A090-4A1C-BCEC-1D587FDF1653}" type="parTrans" cxnId="{BFAB1D0A-92C2-49A0-9FBA-BA31CB9EC028}">
      <dgm:prSet/>
      <dgm:spPr/>
      <dgm:t>
        <a:bodyPr/>
        <a:lstStyle/>
        <a:p>
          <a:endParaRPr lang="en-US"/>
        </a:p>
      </dgm:t>
    </dgm:pt>
    <dgm:pt modelId="{0519FFB5-C0E7-4B28-87C2-6C02194E074E}">
      <dgm:prSet phldrT="[Text]" custT="1"/>
      <dgm:spPr/>
      <dgm:t>
        <a:bodyPr/>
        <a:lstStyle/>
        <a:p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dokumen</a:t>
          </a:r>
          <a:r>
            <a:rPr lang="en-US" sz="1200" dirty="0" smtClean="0"/>
            <a:t> </a:t>
          </a:r>
          <a:r>
            <a:rPr lang="en-US" sz="1200" dirty="0" err="1" smtClean="0"/>
            <a:t>lainnya</a:t>
          </a:r>
          <a:r>
            <a:rPr lang="en-US" sz="1200" dirty="0" smtClean="0"/>
            <a:t>, </a:t>
          </a:r>
          <a:r>
            <a:rPr lang="en-US" sz="1200" dirty="0" err="1" smtClean="0"/>
            <a:t>seperti</a:t>
          </a:r>
          <a:r>
            <a:rPr lang="en-US" sz="1200" dirty="0" smtClean="0"/>
            <a:t> </a:t>
          </a:r>
          <a:r>
            <a:rPr lang="en-US" sz="1200" dirty="0" err="1" smtClean="0"/>
            <a:t>Berita</a:t>
          </a:r>
          <a:r>
            <a:rPr lang="en-US" sz="1200" dirty="0" smtClean="0"/>
            <a:t> </a:t>
          </a:r>
          <a:r>
            <a:rPr lang="en-US" sz="1200" dirty="0" err="1" smtClean="0"/>
            <a:t>Acara</a:t>
          </a:r>
          <a:r>
            <a:rPr lang="en-US" sz="1200" dirty="0" smtClean="0"/>
            <a:t> </a:t>
          </a:r>
          <a:r>
            <a:rPr lang="en-US" sz="1200" dirty="0" err="1" smtClean="0"/>
            <a:t>Serah</a:t>
          </a:r>
          <a:r>
            <a:rPr lang="en-US" sz="1200" dirty="0" smtClean="0"/>
            <a:t> </a:t>
          </a:r>
          <a:r>
            <a:rPr lang="en-US" sz="1200" dirty="0" err="1" smtClean="0"/>
            <a:t>Terima</a:t>
          </a:r>
          <a:r>
            <a:rPr lang="en-US" sz="1200" dirty="0" smtClean="0"/>
            <a:t> (BAST) </a:t>
          </a:r>
          <a:r>
            <a:rPr lang="en-US" sz="1200" dirty="0" err="1" smtClean="0"/>
            <a:t>perolehan</a:t>
          </a:r>
          <a:r>
            <a:rPr lang="en-US" sz="1200" dirty="0" smtClean="0"/>
            <a:t> </a:t>
          </a:r>
          <a:r>
            <a:rPr lang="en-US" sz="1200" dirty="0" err="1" smtClean="0"/>
            <a:t>barang</a:t>
          </a:r>
          <a:r>
            <a:rPr lang="en-US" sz="1200" dirty="0" smtClean="0"/>
            <a:t>;</a:t>
          </a:r>
          <a:endParaRPr lang="en-US" sz="1200" dirty="0"/>
        </a:p>
      </dgm:t>
    </dgm:pt>
    <dgm:pt modelId="{36A5512D-8F50-4BAD-89FB-73CC41309E59}" type="sibTrans" cxnId="{A67EA45D-57A3-4D57-BA1F-D7DCEF6C13D6}">
      <dgm:prSet/>
      <dgm:spPr/>
      <dgm:t>
        <a:bodyPr/>
        <a:lstStyle/>
        <a:p>
          <a:endParaRPr lang="en-US"/>
        </a:p>
      </dgm:t>
    </dgm:pt>
    <dgm:pt modelId="{AABB904D-26D0-4EC1-BC71-E431E191984C}" type="parTrans" cxnId="{A67EA45D-57A3-4D57-BA1F-D7DCEF6C13D6}">
      <dgm:prSet/>
      <dgm:spPr/>
      <dgm:t>
        <a:bodyPr/>
        <a:lstStyle/>
        <a:p>
          <a:endParaRPr lang="en-US"/>
        </a:p>
      </dgm:t>
    </dgm:pt>
    <dgm:pt modelId="{4DA2A718-6DDD-4384-88CC-AF9B611E9AC7}">
      <dgm:prSet phldrT="[Text]" custT="1"/>
      <dgm:spPr/>
      <dgm:t>
        <a:bodyPr/>
        <a:lstStyle/>
        <a:p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dokumen</a:t>
          </a:r>
          <a:r>
            <a:rPr lang="en-US" sz="1200" dirty="0" smtClean="0"/>
            <a:t> </a:t>
          </a:r>
          <a:r>
            <a:rPr lang="en-US" sz="1200" dirty="0" err="1" smtClean="0"/>
            <a:t>perolehan</a:t>
          </a:r>
          <a:r>
            <a:rPr lang="en-US" sz="1200" dirty="0" smtClean="0"/>
            <a:t> </a:t>
          </a:r>
          <a:r>
            <a:rPr lang="en-US" sz="1200" dirty="0" err="1" smtClean="0"/>
            <a:t>bangunan</a:t>
          </a:r>
          <a:r>
            <a:rPr lang="en-US" sz="1200" dirty="0" smtClean="0"/>
            <a:t>, </a:t>
          </a:r>
          <a:r>
            <a:rPr lang="en-US" sz="1200" dirty="0" err="1" smtClean="0"/>
            <a:t>untuk</a:t>
          </a:r>
          <a:r>
            <a:rPr lang="en-US" sz="1200" dirty="0" smtClean="0"/>
            <a:t> BMN </a:t>
          </a:r>
          <a:r>
            <a:rPr lang="en-US" sz="1200" dirty="0" err="1" smtClean="0"/>
            <a:t>berupa</a:t>
          </a:r>
          <a:r>
            <a:rPr lang="en-US" sz="1200" dirty="0" smtClean="0"/>
            <a:t> </a:t>
          </a:r>
          <a:r>
            <a:rPr lang="en-US" sz="1200" dirty="0" err="1" smtClean="0"/>
            <a:t>bangunan</a:t>
          </a:r>
          <a:r>
            <a:rPr lang="en-US" sz="1200" dirty="0" smtClean="0"/>
            <a:t>;</a:t>
          </a:r>
          <a:endParaRPr lang="en-US" sz="1200" dirty="0"/>
        </a:p>
      </dgm:t>
    </dgm:pt>
    <dgm:pt modelId="{7FA64F25-EF74-4BE4-9AED-13F762C62E16}" type="sibTrans" cxnId="{23371767-E565-4FE1-A473-4158FBB2E94E}">
      <dgm:prSet/>
      <dgm:spPr/>
      <dgm:t>
        <a:bodyPr/>
        <a:lstStyle/>
        <a:p>
          <a:endParaRPr lang="en-US"/>
        </a:p>
      </dgm:t>
    </dgm:pt>
    <dgm:pt modelId="{94BE41F4-4EB3-4474-B4D5-18266DF9F162}" type="parTrans" cxnId="{23371767-E565-4FE1-A473-4158FBB2E94E}">
      <dgm:prSet/>
      <dgm:spPr/>
      <dgm:t>
        <a:bodyPr/>
        <a:lstStyle/>
        <a:p>
          <a:endParaRPr lang="en-US"/>
        </a:p>
      </dgm:t>
    </dgm:pt>
    <dgm:pt modelId="{BAB8BE7D-C4BA-4E80-8CCE-5A6557158448}">
      <dgm:prSet phldrT="[Text]" custT="1"/>
      <dgm:spPr/>
      <dgm:t>
        <a:bodyPr/>
        <a:lstStyle/>
        <a:p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Izin</a:t>
          </a:r>
          <a:r>
            <a:rPr lang="en-US" sz="1200" dirty="0" smtClean="0"/>
            <a:t> </a:t>
          </a:r>
          <a:r>
            <a:rPr lang="en-US" sz="1200" dirty="0" err="1" smtClean="0"/>
            <a:t>Mendirikan</a:t>
          </a:r>
          <a:r>
            <a:rPr lang="en-US" sz="1200" dirty="0" smtClean="0"/>
            <a:t> </a:t>
          </a:r>
          <a:r>
            <a:rPr lang="en-US" sz="1200" dirty="0" err="1" smtClean="0"/>
            <a:t>Bangunan</a:t>
          </a:r>
          <a:r>
            <a:rPr lang="en-US" sz="1200" dirty="0" smtClean="0"/>
            <a:t> (1MB), </a:t>
          </a:r>
          <a:r>
            <a:rPr lang="en-US" sz="1200" dirty="0" err="1" smtClean="0"/>
            <a:t>untuk</a:t>
          </a:r>
          <a:r>
            <a:rPr lang="en-US" sz="1200" dirty="0" smtClean="0"/>
            <a:t> BMN </a:t>
          </a:r>
          <a:r>
            <a:rPr lang="en-US" sz="1200" dirty="0" err="1" smtClean="0"/>
            <a:t>berupa</a:t>
          </a:r>
          <a:r>
            <a:rPr lang="en-US" sz="1200" dirty="0" smtClean="0"/>
            <a:t> </a:t>
          </a:r>
          <a:r>
            <a:rPr lang="en-US" sz="1200" dirty="0" err="1" smtClean="0"/>
            <a:t>bangunan</a:t>
          </a:r>
          <a:r>
            <a:rPr lang="en-US" sz="1200" dirty="0" smtClean="0"/>
            <a:t>;</a:t>
          </a:r>
          <a:endParaRPr lang="en-US" sz="1200" dirty="0"/>
        </a:p>
      </dgm:t>
    </dgm:pt>
    <dgm:pt modelId="{54C576F5-38E5-42E9-AD97-B668524851C0}" type="sibTrans" cxnId="{CCBCBD9E-DEFB-490E-97F2-0C5BC91E662D}">
      <dgm:prSet/>
      <dgm:spPr/>
      <dgm:t>
        <a:bodyPr/>
        <a:lstStyle/>
        <a:p>
          <a:endParaRPr lang="en-US"/>
        </a:p>
      </dgm:t>
    </dgm:pt>
    <dgm:pt modelId="{DBE8A7F6-596E-4980-AB10-05162E06B00E}" type="parTrans" cxnId="{CCBCBD9E-DEFB-490E-97F2-0C5BC91E662D}">
      <dgm:prSet/>
      <dgm:spPr/>
      <dgm:t>
        <a:bodyPr/>
        <a:lstStyle/>
        <a:p>
          <a:endParaRPr lang="en-US"/>
        </a:p>
      </dgm:t>
    </dgm:pt>
    <dgm:pt modelId="{2FE0A1C1-E37D-4E6F-A82B-A1E9C9A9FC0D}">
      <dgm:prSet phldrT="[Text]" custT="1"/>
      <dgm:spPr/>
      <dgm:t>
        <a:bodyPr/>
        <a:lstStyle/>
        <a:p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dokumen</a:t>
          </a:r>
          <a:r>
            <a:rPr lang="en-US" sz="1200" dirty="0" smtClean="0"/>
            <a:t> </a:t>
          </a:r>
          <a:r>
            <a:rPr lang="en-US" sz="1200" dirty="0" err="1" smtClean="0"/>
            <a:t>kepemilikan</a:t>
          </a:r>
          <a:r>
            <a:rPr lang="en-US" sz="1200" dirty="0" smtClean="0"/>
            <a:t> </a:t>
          </a:r>
          <a:r>
            <a:rPr lang="en-US" sz="1200" dirty="0" err="1" smtClean="0"/>
            <a:t>berupa</a:t>
          </a:r>
          <a:r>
            <a:rPr lang="en-US" sz="1200" dirty="0" smtClean="0"/>
            <a:t> </a:t>
          </a:r>
          <a:r>
            <a:rPr lang="en-US" sz="1200" dirty="0" err="1" smtClean="0"/>
            <a:t>sertipikat</a:t>
          </a:r>
          <a:r>
            <a:rPr lang="en-US" sz="1200" dirty="0" smtClean="0"/>
            <a:t>, </a:t>
          </a:r>
          <a:r>
            <a:rPr lang="en-US" sz="1200" dirty="0" err="1" smtClean="0"/>
            <a:t>untuk</a:t>
          </a:r>
          <a:r>
            <a:rPr lang="en-US" sz="1200" dirty="0" smtClean="0"/>
            <a:t> BMN </a:t>
          </a:r>
          <a:r>
            <a:rPr lang="en-US" sz="1200" dirty="0" err="1" smtClean="0"/>
            <a:t>berupa</a:t>
          </a:r>
          <a:r>
            <a:rPr lang="en-US" sz="1200" dirty="0" smtClean="0"/>
            <a:t> </a:t>
          </a:r>
          <a:r>
            <a:rPr lang="en-US" sz="1200" dirty="0" err="1" smtClean="0"/>
            <a:t>tanah</a:t>
          </a:r>
          <a:r>
            <a:rPr lang="en-US" sz="1200" dirty="0" smtClean="0"/>
            <a:t>;</a:t>
          </a:r>
          <a:endParaRPr lang="en-US" sz="1200" dirty="0"/>
        </a:p>
      </dgm:t>
    </dgm:pt>
    <dgm:pt modelId="{EA11D2A2-B3A5-4BB4-8D30-51BC8B9E305D}" type="sibTrans" cxnId="{EA417577-8D48-42A9-BDB3-996A13B5D3EB}">
      <dgm:prSet/>
      <dgm:spPr/>
      <dgm:t>
        <a:bodyPr/>
        <a:lstStyle/>
        <a:p>
          <a:endParaRPr lang="en-US"/>
        </a:p>
      </dgm:t>
    </dgm:pt>
    <dgm:pt modelId="{B924E355-540E-4EDD-982D-C0382EFABA19}" type="parTrans" cxnId="{EA417577-8D48-42A9-BDB3-996A13B5D3EB}">
      <dgm:prSet/>
      <dgm:spPr/>
      <dgm:t>
        <a:bodyPr/>
        <a:lstStyle/>
        <a:p>
          <a:endParaRPr lang="en-US"/>
        </a:p>
      </dgm:t>
    </dgm:pt>
    <dgm:pt modelId="{7FD01227-1788-4DB9-91DC-572E33A38310}">
      <dgm:prSet phldrT="[Text]" custT="1"/>
      <dgm:spPr/>
      <dgm:t>
        <a:bodyPr/>
        <a:lstStyle/>
        <a:p>
          <a:r>
            <a:rPr lang="en-US" sz="1200" dirty="0" err="1" smtClean="0"/>
            <a:t>fotokopi</a:t>
          </a:r>
          <a:r>
            <a:rPr lang="en-US" sz="1200" dirty="0" smtClean="0"/>
            <a:t> </a:t>
          </a:r>
          <a:r>
            <a:rPr lang="en-US" sz="1200" dirty="0" err="1" smtClean="0"/>
            <a:t>hasil</a:t>
          </a:r>
          <a:r>
            <a:rPr lang="en-US" sz="1200" dirty="0" smtClean="0"/>
            <a:t> audit </a:t>
          </a:r>
          <a:r>
            <a:rPr lang="en-US" sz="1200" dirty="0" err="1" smtClean="0"/>
            <a:t>Aparat</a:t>
          </a:r>
          <a:r>
            <a:rPr lang="en-US" sz="1200" dirty="0" smtClean="0"/>
            <a:t> </a:t>
          </a:r>
          <a:r>
            <a:rPr lang="en-US" sz="1200" dirty="0" err="1" smtClean="0"/>
            <a:t>Pengawasan</a:t>
          </a:r>
          <a:r>
            <a:rPr lang="en-US" sz="1200" dirty="0" smtClean="0"/>
            <a:t> Intern </a:t>
          </a:r>
          <a:r>
            <a:rPr lang="en-US" sz="1200" dirty="0" err="1" smtClean="0"/>
            <a:t>Pemerintah</a:t>
          </a:r>
          <a:r>
            <a:rPr lang="en-US" sz="1200" dirty="0" smtClean="0"/>
            <a:t> </a:t>
          </a:r>
          <a:r>
            <a:rPr lang="en-US" sz="1200" dirty="0" err="1" smtClean="0"/>
            <a:t>atau</a:t>
          </a:r>
          <a:r>
            <a:rPr lang="en-US" sz="1200" dirty="0" smtClean="0"/>
            <a:t> </a:t>
          </a:r>
          <a:r>
            <a:rPr lang="en-US" sz="1200" dirty="0" err="1" smtClean="0"/>
            <a:t>Badan</a:t>
          </a:r>
          <a:r>
            <a:rPr lang="en-US" sz="1200" dirty="0" smtClean="0"/>
            <a:t> </a:t>
          </a:r>
          <a:r>
            <a:rPr lang="en-US" sz="1200" dirty="0" err="1" smtClean="0"/>
            <a:t>Pemeriksa</a:t>
          </a:r>
          <a:r>
            <a:rPr lang="en-US" sz="1200" dirty="0" smtClean="0"/>
            <a:t> </a:t>
          </a:r>
          <a:r>
            <a:rPr lang="en-US" sz="1200" dirty="0" err="1" smtClean="0"/>
            <a:t>Keuangan</a:t>
          </a:r>
          <a:r>
            <a:rPr lang="en-US" sz="1200" dirty="0" smtClean="0"/>
            <a:t> </a:t>
          </a:r>
          <a:r>
            <a:rPr lang="en-US" sz="1200" dirty="0" err="1" smtClean="0"/>
            <a:t>Republik</a:t>
          </a:r>
          <a:r>
            <a:rPr lang="en-US" sz="1200" dirty="0" smtClean="0"/>
            <a:t> Indonesia;</a:t>
          </a:r>
          <a:endParaRPr lang="en-US" sz="1200" dirty="0"/>
        </a:p>
      </dgm:t>
    </dgm:pt>
    <dgm:pt modelId="{A08EB1E7-A3C6-43BA-9F1F-9D29C92B9E40}" type="sibTrans" cxnId="{B5D39CB5-CE9E-47E5-A416-C9BE0B662489}">
      <dgm:prSet/>
      <dgm:spPr/>
      <dgm:t>
        <a:bodyPr/>
        <a:lstStyle/>
        <a:p>
          <a:endParaRPr lang="en-US"/>
        </a:p>
      </dgm:t>
    </dgm:pt>
    <dgm:pt modelId="{5E9F66EF-8077-477B-9291-557FA744595C}" type="parTrans" cxnId="{B5D39CB5-CE9E-47E5-A416-C9BE0B662489}">
      <dgm:prSet/>
      <dgm:spPr/>
      <dgm:t>
        <a:bodyPr/>
        <a:lstStyle/>
        <a:p>
          <a:endParaRPr lang="en-US"/>
        </a:p>
      </dgm:t>
    </dgm:pt>
    <dgm:pt modelId="{EDE34091-3B5E-4872-B3C7-FB76689B17C9}">
      <dgm:prSet phldrT="[Text]" custT="1"/>
      <dgm:spPr/>
      <dgm:t>
        <a:bodyPr/>
        <a:lstStyle/>
        <a:p>
          <a:r>
            <a:rPr lang="en-US" sz="1200" smtClean="0"/>
            <a:t>fotokopi dokumen penganggaran, seperti Daftar Isian Pelaksanaan Anggaran (DIPA);</a:t>
          </a:r>
          <a:endParaRPr lang="en-US" sz="1200" dirty="0"/>
        </a:p>
      </dgm:t>
    </dgm:pt>
    <dgm:pt modelId="{D2F1EFF7-B4FB-418C-9D5B-3FD663302EDC}" type="sibTrans" cxnId="{DED451EE-2EB2-4889-A778-86E25B07BF00}">
      <dgm:prSet/>
      <dgm:spPr/>
      <dgm:t>
        <a:bodyPr/>
        <a:lstStyle/>
        <a:p>
          <a:endParaRPr lang="en-US"/>
        </a:p>
      </dgm:t>
    </dgm:pt>
    <dgm:pt modelId="{CF6CF59B-9DC4-4F72-8BFD-CE3DB8139492}" type="parTrans" cxnId="{DED451EE-2EB2-4889-A778-86E25B07BF00}">
      <dgm:prSet/>
      <dgm:spPr/>
      <dgm:t>
        <a:bodyPr/>
        <a:lstStyle/>
        <a:p>
          <a:endParaRPr lang="en-US"/>
        </a:p>
      </dgm:t>
    </dgm:pt>
    <dgm:pt modelId="{A23E5F48-CCBF-476E-BA70-3FF218C402E9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</a:rPr>
            <a:t>Penyertaan</a:t>
          </a:r>
          <a:r>
            <a:rPr lang="en-US" sz="2000" b="1" dirty="0" smtClean="0">
              <a:solidFill>
                <a:schemeClr val="tx1"/>
              </a:solidFill>
            </a:rPr>
            <a:t> Modal </a:t>
          </a:r>
        </a:p>
        <a:p>
          <a:r>
            <a:rPr lang="en-US" sz="2000" b="1" dirty="0" err="1" smtClean="0">
              <a:solidFill>
                <a:schemeClr val="tx1"/>
              </a:solidFill>
            </a:rPr>
            <a:t>Pemerintah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Pusat</a:t>
          </a:r>
          <a:endParaRPr lang="en-US" sz="2000" b="1" dirty="0">
            <a:solidFill>
              <a:schemeClr val="tx1"/>
            </a:solidFill>
          </a:endParaRPr>
        </a:p>
      </dgm:t>
    </dgm:pt>
    <dgm:pt modelId="{1267B3A1-D8B0-480E-8B00-6D299269DEB0}" type="sibTrans" cxnId="{6D64C4D0-C21A-4C7A-BAA3-2E4299073414}">
      <dgm:prSet/>
      <dgm:spPr/>
      <dgm:t>
        <a:bodyPr/>
        <a:lstStyle/>
        <a:p>
          <a:endParaRPr lang="en-US"/>
        </a:p>
      </dgm:t>
    </dgm:pt>
    <dgm:pt modelId="{12C63D95-F77A-4DA9-91BF-7F28EA7083B8}" type="parTrans" cxnId="{6D64C4D0-C21A-4C7A-BAA3-2E4299073414}">
      <dgm:prSet/>
      <dgm:spPr/>
      <dgm:t>
        <a:bodyPr/>
        <a:lstStyle/>
        <a:p>
          <a:endParaRPr lang="en-US"/>
        </a:p>
      </dgm:t>
    </dgm:pt>
    <dgm:pt modelId="{061FA8C0-E6B5-456B-8231-BA135488DE18}" type="pres">
      <dgm:prSet presAssocID="{1DEC478A-507A-40D3-9549-C45885D505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4737ED-B704-4E8C-A6E9-F21E5BF5428F}" type="pres">
      <dgm:prSet presAssocID="{2F9BBF3A-B763-4EAA-BF3F-3E7EEFB023B1}" presName="composite" presStyleCnt="0"/>
      <dgm:spPr/>
    </dgm:pt>
    <dgm:pt modelId="{926844E6-A390-44D7-9898-B8E8C93CB8C4}" type="pres">
      <dgm:prSet presAssocID="{2F9BBF3A-B763-4EAA-BF3F-3E7EEFB023B1}" presName="parTx" presStyleLbl="alignNode1" presStyleIdx="0" presStyleCnt="2" custScaleY="100000" custLinFactNeighborX="-96" custLinFactNeighborY="-1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61431-7F4D-41CF-92E9-12E8CEA397F2}" type="pres">
      <dgm:prSet presAssocID="{2F9BBF3A-B763-4EAA-BF3F-3E7EEFB023B1}" presName="desTx" presStyleLbl="alignAccFollowNode1" presStyleIdx="0" presStyleCnt="2" custLinFactNeighborX="-11890" custLinFactNeighborY="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A58DA-6B39-490A-ABDD-CB84992BCD8F}" type="pres">
      <dgm:prSet presAssocID="{3B144FAA-C75E-47D7-8E94-A0AB5B800041}" presName="space" presStyleCnt="0"/>
      <dgm:spPr/>
    </dgm:pt>
    <dgm:pt modelId="{207B0B40-4694-4B19-8F47-8B2077D987B1}" type="pres">
      <dgm:prSet presAssocID="{A23E5F48-CCBF-476E-BA70-3FF218C402E9}" presName="composite" presStyleCnt="0"/>
      <dgm:spPr/>
    </dgm:pt>
    <dgm:pt modelId="{59AF710C-05F4-4CD7-A479-1E41B4A21DA0}" type="pres">
      <dgm:prSet presAssocID="{A23E5F48-CCBF-476E-BA70-3FF218C402E9}" presName="parTx" presStyleLbl="alignNode1" presStyleIdx="1" presStyleCnt="2" custScaleX="100484" custScaleY="100000" custLinFactNeighborX="1193" custLinFactNeighborY="-13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ABDFD-992C-4461-9123-7B97BFF4D317}" type="pres">
      <dgm:prSet presAssocID="{A23E5F48-CCBF-476E-BA70-3FF218C402E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AF85C-93F7-41C9-8F2D-6026C7DE546D}" type="presOf" srcId="{BAB93B49-C0CB-4051-92ED-3FFA7EC06CF4}" destId="{652ABDFD-992C-4461-9123-7B97BFF4D317}" srcOrd="0" destOrd="6" presId="urn:microsoft.com/office/officeart/2005/8/layout/hList1"/>
    <dgm:cxn modelId="{93452BD5-C5E3-422E-91D1-96A68AB77BC0}" type="presOf" srcId="{2FE0A1C1-E37D-4E6F-A82B-A1E9C9A9FC0D}" destId="{652ABDFD-992C-4461-9123-7B97BFF4D317}" srcOrd="0" destOrd="2" presId="urn:microsoft.com/office/officeart/2005/8/layout/hList1"/>
    <dgm:cxn modelId="{01CDAB5D-41CF-4D6F-9BA6-BA107402A9B6}" type="presOf" srcId="{EDE34091-3B5E-4872-B3C7-FB76689B17C9}" destId="{652ABDFD-992C-4461-9123-7B97BFF4D317}" srcOrd="0" destOrd="0" presId="urn:microsoft.com/office/officeart/2005/8/layout/hList1"/>
    <dgm:cxn modelId="{200BD9DF-1C3E-4C95-BC04-08E4A9068FCB}" srcId="{2F9BBF3A-B763-4EAA-BF3F-3E7EEFB023B1}" destId="{08228909-46D4-4642-8759-B00DDFAC29C0}" srcOrd="2" destOrd="0" parTransId="{E6BBD40F-DC60-4693-A0DC-C71829B598B3}" sibTransId="{306051BD-C677-4E81-923F-85FDEE40DF43}"/>
    <dgm:cxn modelId="{DED451EE-2EB2-4889-A778-86E25B07BF00}" srcId="{A23E5F48-CCBF-476E-BA70-3FF218C402E9}" destId="{EDE34091-3B5E-4872-B3C7-FB76689B17C9}" srcOrd="0" destOrd="0" parTransId="{CF6CF59B-9DC4-4F72-8BFD-CE3DB8139492}" sibTransId="{D2F1EFF7-B4FB-418C-9D5B-3FD663302EDC}"/>
    <dgm:cxn modelId="{9A24CEAF-0B18-4FAC-88A6-EF2B9FF8032C}" srcId="{A23E5F48-CCBF-476E-BA70-3FF218C402E9}" destId="{CEFDE899-4179-4A2A-AA3F-C126DD5596DE}" srcOrd="7" destOrd="0" parTransId="{27A74519-930B-4514-9671-BEFCE954939E}" sibTransId="{87AC9AE8-B496-4322-BB11-494F338A07EC}"/>
    <dgm:cxn modelId="{44FFA247-C6DB-4A98-8EFA-894F2E8E22F4}" srcId="{1DEC478A-507A-40D3-9549-C45885D5055F}" destId="{2F9BBF3A-B763-4EAA-BF3F-3E7EEFB023B1}" srcOrd="0" destOrd="0" parTransId="{ABD525A7-1175-48C4-B321-3EF728E7E9DC}" sibTransId="{3B144FAA-C75E-47D7-8E94-A0AB5B800041}"/>
    <dgm:cxn modelId="{02AA9AD5-F120-46B4-BBF4-43C4EA09C28A}" type="presOf" srcId="{CEFDE899-4179-4A2A-AA3F-C126DD5596DE}" destId="{652ABDFD-992C-4461-9123-7B97BFF4D317}" srcOrd="0" destOrd="7" presId="urn:microsoft.com/office/officeart/2005/8/layout/hList1"/>
    <dgm:cxn modelId="{BFAB1D0A-92C2-49A0-9FBA-BA31CB9EC028}" srcId="{A23E5F48-CCBF-476E-BA70-3FF218C402E9}" destId="{BAB93B49-C0CB-4051-92ED-3FFA7EC06CF4}" srcOrd="6" destOrd="0" parTransId="{C38D0C3A-A090-4A1C-BCEC-1D587FDF1653}" sibTransId="{43978DED-C5C0-423F-A8B2-43B061ECA9EF}"/>
    <dgm:cxn modelId="{278D232C-57EC-4D12-892A-272BA41988B2}" type="presOf" srcId="{B439A8F4-912A-4C1F-A0EF-DA8B1602168B}" destId="{CCB61431-7F4D-41CF-92E9-12E8CEA397F2}" srcOrd="0" destOrd="0" presId="urn:microsoft.com/office/officeart/2005/8/layout/hList1"/>
    <dgm:cxn modelId="{4AD3C418-E4FE-49EB-8471-674E108F7B04}" type="presOf" srcId="{7FD01227-1788-4DB9-91DC-572E33A38310}" destId="{652ABDFD-992C-4461-9123-7B97BFF4D317}" srcOrd="0" destOrd="1" presId="urn:microsoft.com/office/officeart/2005/8/layout/hList1"/>
    <dgm:cxn modelId="{DFB628F7-E0EC-4BC6-A053-2127743BC57E}" srcId="{2F9BBF3A-B763-4EAA-BF3F-3E7EEFB023B1}" destId="{E47E5E6D-383C-4D31-A309-E88AB330D894}" srcOrd="3" destOrd="0" parTransId="{EFBD6FED-7D05-42B5-8D7D-6B41AD50B4FC}" sibTransId="{389FFBB4-24CB-4351-ACD9-F66C79587A43}"/>
    <dgm:cxn modelId="{A67EA45D-57A3-4D57-BA1F-D7DCEF6C13D6}" srcId="{A23E5F48-CCBF-476E-BA70-3FF218C402E9}" destId="{0519FFB5-C0E7-4B28-87C2-6C02194E074E}" srcOrd="5" destOrd="0" parTransId="{AABB904D-26D0-4EC1-BC71-E431E191984C}" sibTransId="{36A5512D-8F50-4BAD-89FB-73CC41309E59}"/>
    <dgm:cxn modelId="{476C3909-5552-47DF-842A-73360AFCED1E}" srcId="{2F9BBF3A-B763-4EAA-BF3F-3E7EEFB023B1}" destId="{E4F4587A-9C32-4CCF-9BD3-6735C08DDD92}" srcOrd="1" destOrd="0" parTransId="{5CF8164A-FD9D-4781-BA04-F4C74908D6D4}" sibTransId="{1EF07329-1F48-410C-90C6-E353166BAE60}"/>
    <dgm:cxn modelId="{CCBCBD9E-DEFB-490E-97F2-0C5BC91E662D}" srcId="{A23E5F48-CCBF-476E-BA70-3FF218C402E9}" destId="{BAB8BE7D-C4BA-4E80-8CCE-5A6557158448}" srcOrd="3" destOrd="0" parTransId="{DBE8A7F6-596E-4980-AB10-05162E06B00E}" sibTransId="{54C576F5-38E5-42E9-AD97-B668524851C0}"/>
    <dgm:cxn modelId="{B618FF29-58C5-4109-A28F-FF9C54FB3D12}" type="presOf" srcId="{0519FFB5-C0E7-4B28-87C2-6C02194E074E}" destId="{652ABDFD-992C-4461-9123-7B97BFF4D317}" srcOrd="0" destOrd="5" presId="urn:microsoft.com/office/officeart/2005/8/layout/hList1"/>
    <dgm:cxn modelId="{93E4AAED-D1C5-4E51-9C68-BF6C3CAF5947}" type="presOf" srcId="{2F9BBF3A-B763-4EAA-BF3F-3E7EEFB023B1}" destId="{926844E6-A390-44D7-9898-B8E8C93CB8C4}" srcOrd="0" destOrd="0" presId="urn:microsoft.com/office/officeart/2005/8/layout/hList1"/>
    <dgm:cxn modelId="{33E86F43-7929-4B51-BCB9-CA9B36200B87}" srcId="{2F9BBF3A-B763-4EAA-BF3F-3E7EEFB023B1}" destId="{B439A8F4-912A-4C1F-A0EF-DA8B1602168B}" srcOrd="0" destOrd="0" parTransId="{B3E7D980-0D38-45E6-A665-D16FA1552A75}" sibTransId="{07ED165E-B82C-4511-8A21-DC1E8E9E2520}"/>
    <dgm:cxn modelId="{671701C4-D214-49C8-B812-D952D7B4CD45}" type="presOf" srcId="{E4F4587A-9C32-4CCF-9BD3-6735C08DDD92}" destId="{CCB61431-7F4D-41CF-92E9-12E8CEA397F2}" srcOrd="0" destOrd="1" presId="urn:microsoft.com/office/officeart/2005/8/layout/hList1"/>
    <dgm:cxn modelId="{7E66B6D4-CF16-429F-B4B7-FC6A7AA04885}" type="presOf" srcId="{BAB8BE7D-C4BA-4E80-8CCE-5A6557158448}" destId="{652ABDFD-992C-4461-9123-7B97BFF4D317}" srcOrd="0" destOrd="3" presId="urn:microsoft.com/office/officeart/2005/8/layout/hList1"/>
    <dgm:cxn modelId="{9B0513CF-EB4D-44C0-9FD7-CA4FB8A0A197}" type="presOf" srcId="{08228909-46D4-4642-8759-B00DDFAC29C0}" destId="{CCB61431-7F4D-41CF-92E9-12E8CEA397F2}" srcOrd="0" destOrd="2" presId="urn:microsoft.com/office/officeart/2005/8/layout/hList1"/>
    <dgm:cxn modelId="{A07E85D3-615C-40D2-B6A6-5653B79BA02C}" type="presOf" srcId="{E47E5E6D-383C-4D31-A309-E88AB330D894}" destId="{CCB61431-7F4D-41CF-92E9-12E8CEA397F2}" srcOrd="0" destOrd="3" presId="urn:microsoft.com/office/officeart/2005/8/layout/hList1"/>
    <dgm:cxn modelId="{90216D6A-E102-4AD9-BDB2-3C5090DB51BF}" type="presOf" srcId="{4DA2A718-6DDD-4384-88CC-AF9B611E9AC7}" destId="{652ABDFD-992C-4461-9123-7B97BFF4D317}" srcOrd="0" destOrd="4" presId="urn:microsoft.com/office/officeart/2005/8/layout/hList1"/>
    <dgm:cxn modelId="{6D64C4D0-C21A-4C7A-BAA3-2E4299073414}" srcId="{1DEC478A-507A-40D3-9549-C45885D5055F}" destId="{A23E5F48-CCBF-476E-BA70-3FF218C402E9}" srcOrd="1" destOrd="0" parTransId="{12C63D95-F77A-4DA9-91BF-7F28EA7083B8}" sibTransId="{1267B3A1-D8B0-480E-8B00-6D299269DEB0}"/>
    <dgm:cxn modelId="{EA417577-8D48-42A9-BDB3-996A13B5D3EB}" srcId="{A23E5F48-CCBF-476E-BA70-3FF218C402E9}" destId="{2FE0A1C1-E37D-4E6F-A82B-A1E9C9A9FC0D}" srcOrd="2" destOrd="0" parTransId="{B924E355-540E-4EDD-982D-C0382EFABA19}" sibTransId="{EA11D2A2-B3A5-4BB4-8D30-51BC8B9E305D}"/>
    <dgm:cxn modelId="{0535407A-C02A-425C-8421-C6BEED7CDDF4}" type="presOf" srcId="{1DEC478A-507A-40D3-9549-C45885D5055F}" destId="{061FA8C0-E6B5-456B-8231-BA135488DE18}" srcOrd="0" destOrd="0" presId="urn:microsoft.com/office/officeart/2005/8/layout/hList1"/>
    <dgm:cxn modelId="{B5D39CB5-CE9E-47E5-A416-C9BE0B662489}" srcId="{A23E5F48-CCBF-476E-BA70-3FF218C402E9}" destId="{7FD01227-1788-4DB9-91DC-572E33A38310}" srcOrd="1" destOrd="0" parTransId="{5E9F66EF-8077-477B-9291-557FA744595C}" sibTransId="{A08EB1E7-A3C6-43BA-9F1F-9D29C92B9E40}"/>
    <dgm:cxn modelId="{23371767-E565-4FE1-A473-4158FBB2E94E}" srcId="{A23E5F48-CCBF-476E-BA70-3FF218C402E9}" destId="{4DA2A718-6DDD-4384-88CC-AF9B611E9AC7}" srcOrd="4" destOrd="0" parTransId="{94BE41F4-4EB3-4474-B4D5-18266DF9F162}" sibTransId="{7FA64F25-EF74-4BE4-9AED-13F762C62E16}"/>
    <dgm:cxn modelId="{F7B0A0AC-5465-41FD-9506-ED1121800AD9}" type="presOf" srcId="{A23E5F48-CCBF-476E-BA70-3FF218C402E9}" destId="{59AF710C-05F4-4CD7-A479-1E41B4A21DA0}" srcOrd="0" destOrd="0" presId="urn:microsoft.com/office/officeart/2005/8/layout/hList1"/>
    <dgm:cxn modelId="{857ED808-9670-4A02-B689-C0F6C0900DCB}" type="presParOf" srcId="{061FA8C0-E6B5-456B-8231-BA135488DE18}" destId="{ED4737ED-B704-4E8C-A6E9-F21E5BF5428F}" srcOrd="0" destOrd="0" presId="urn:microsoft.com/office/officeart/2005/8/layout/hList1"/>
    <dgm:cxn modelId="{37A6DA52-1E45-44CD-A994-DE83017F0B52}" type="presParOf" srcId="{ED4737ED-B704-4E8C-A6E9-F21E5BF5428F}" destId="{926844E6-A390-44D7-9898-B8E8C93CB8C4}" srcOrd="0" destOrd="0" presId="urn:microsoft.com/office/officeart/2005/8/layout/hList1"/>
    <dgm:cxn modelId="{D47309F9-65F4-4C8A-BE05-448EC631218A}" type="presParOf" srcId="{ED4737ED-B704-4E8C-A6E9-F21E5BF5428F}" destId="{CCB61431-7F4D-41CF-92E9-12E8CEA397F2}" srcOrd="1" destOrd="0" presId="urn:microsoft.com/office/officeart/2005/8/layout/hList1"/>
    <dgm:cxn modelId="{0FD3F5FA-E7AC-47B4-A0E5-05A61F4A1E81}" type="presParOf" srcId="{061FA8C0-E6B5-456B-8231-BA135488DE18}" destId="{95EA58DA-6B39-490A-ABDD-CB84992BCD8F}" srcOrd="1" destOrd="0" presId="urn:microsoft.com/office/officeart/2005/8/layout/hList1"/>
    <dgm:cxn modelId="{404FA966-107E-44CB-8922-96EAA284CEC2}" type="presParOf" srcId="{061FA8C0-E6B5-456B-8231-BA135488DE18}" destId="{207B0B40-4694-4B19-8F47-8B2077D987B1}" srcOrd="2" destOrd="0" presId="urn:microsoft.com/office/officeart/2005/8/layout/hList1"/>
    <dgm:cxn modelId="{F46A185B-7C31-48B4-8C3C-422E0173E9AC}" type="presParOf" srcId="{207B0B40-4694-4B19-8F47-8B2077D987B1}" destId="{59AF710C-05F4-4CD7-A479-1E41B4A21DA0}" srcOrd="0" destOrd="0" presId="urn:microsoft.com/office/officeart/2005/8/layout/hList1"/>
    <dgm:cxn modelId="{C0EFAEE6-DA09-4077-89BE-E84D08A32B1E}" type="presParOf" srcId="{207B0B40-4694-4B19-8F47-8B2077D987B1}" destId="{652ABDFD-992C-4461-9123-7B97BFF4D3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6C8D8E-8FB6-436D-A17D-90C3EA016C9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919C9F-2065-4A22-B389-DAEBC4050302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</a:rPr>
            <a:t>Selain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tanah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dan</a:t>
          </a:r>
          <a:r>
            <a:rPr lang="en-US" sz="1800" b="1" dirty="0" smtClean="0">
              <a:solidFill>
                <a:schemeClr val="tx1"/>
              </a:solidFill>
            </a:rPr>
            <a:t>/</a:t>
          </a:r>
          <a:r>
            <a:rPr lang="en-US" sz="1800" b="1" dirty="0" err="1" smtClean="0">
              <a:solidFill>
                <a:schemeClr val="tx1"/>
              </a:solidFill>
            </a:rPr>
            <a:t>atau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bangunan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dengan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nilai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perolehan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sampai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dengan</a:t>
          </a:r>
          <a:r>
            <a:rPr lang="en-US" sz="1800" b="1" dirty="0" smtClean="0">
              <a:solidFill>
                <a:schemeClr val="tx1"/>
              </a:solidFill>
            </a:rPr>
            <a:t> Rp100.000.000,- </a:t>
          </a:r>
          <a:r>
            <a:rPr lang="en-US" sz="1800" b="1" dirty="0" err="1" smtClean="0">
              <a:solidFill>
                <a:schemeClr val="tx1"/>
              </a:solidFill>
            </a:rPr>
            <a:t>dan</a:t>
          </a:r>
          <a:r>
            <a:rPr lang="en-US" sz="1800" b="1" dirty="0" smtClean="0">
              <a:solidFill>
                <a:schemeClr val="tx1"/>
              </a:solidFill>
            </a:rPr>
            <a:t>/</a:t>
          </a:r>
          <a:r>
            <a:rPr lang="en-US" sz="1800" b="1" dirty="0" err="1" smtClean="0">
              <a:solidFill>
                <a:schemeClr val="tx1"/>
              </a:solidFill>
            </a:rPr>
            <a:t>atau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alutsista</a:t>
          </a:r>
          <a:endParaRPr lang="en-US" sz="1800" b="1" dirty="0">
            <a:solidFill>
              <a:schemeClr val="tx1"/>
            </a:solidFill>
          </a:endParaRPr>
        </a:p>
      </dgm:t>
    </dgm:pt>
    <dgm:pt modelId="{67C0DB26-3092-4CE4-8A77-2EFE3CC72135}" type="parTrans" cxnId="{73AE215A-47B4-4F85-9C68-748BF13A85D0}">
      <dgm:prSet/>
      <dgm:spPr/>
      <dgm:t>
        <a:bodyPr/>
        <a:lstStyle/>
        <a:p>
          <a:endParaRPr lang="en-US"/>
        </a:p>
      </dgm:t>
    </dgm:pt>
    <dgm:pt modelId="{9D37FDE2-4A99-42EA-8714-1F6F503AE41A}" type="sibTrans" cxnId="{73AE215A-47B4-4F85-9C68-748BF13A85D0}">
      <dgm:prSet/>
      <dgm:spPr/>
      <dgm:t>
        <a:bodyPr/>
        <a:lstStyle/>
        <a:p>
          <a:endParaRPr lang="en-US"/>
        </a:p>
      </dgm:t>
    </dgm:pt>
    <dgm:pt modelId="{F03B7BA9-7387-4031-80D5-8E64E31ECA45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</a:rPr>
            <a:t>Didahului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permoho</a:t>
          </a:r>
          <a:r>
            <a:rPr lang="id-ID" sz="1800" b="1" dirty="0" smtClean="0">
              <a:solidFill>
                <a:schemeClr val="tx1"/>
              </a:solidFill>
            </a:rPr>
            <a:t>n</a:t>
          </a:r>
          <a:r>
            <a:rPr lang="en-US" sz="1800" b="1" dirty="0" smtClean="0">
              <a:solidFill>
                <a:schemeClr val="tx1"/>
              </a:solidFill>
            </a:rPr>
            <a:t>an </a:t>
          </a:r>
          <a:r>
            <a:rPr lang="en-US" sz="1800" b="1" dirty="0" err="1" smtClean="0">
              <a:solidFill>
                <a:schemeClr val="tx1"/>
              </a:solidFill>
            </a:rPr>
            <a:t>dari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Kuasa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Pengguna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Barang</a:t>
          </a:r>
          <a:r>
            <a:rPr lang="en-US" sz="1800" b="1" dirty="0" smtClean="0">
              <a:solidFill>
                <a:schemeClr val="tx1"/>
              </a:solidFill>
            </a:rPr>
            <a:t>, </a:t>
          </a:r>
          <a:r>
            <a:rPr lang="en-US" sz="1800" b="1" dirty="0" err="1" smtClean="0">
              <a:solidFill>
                <a:schemeClr val="tx1"/>
              </a:solidFill>
            </a:rPr>
            <a:t>dalam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hal</a:t>
          </a:r>
          <a:r>
            <a:rPr lang="en-US" sz="1800" b="1" dirty="0" smtClean="0">
              <a:solidFill>
                <a:schemeClr val="tx1"/>
              </a:solidFill>
            </a:rPr>
            <a:t> BMN </a:t>
          </a:r>
          <a:r>
            <a:rPr lang="en-US" sz="1800" b="1" dirty="0" err="1" smtClean="0">
              <a:solidFill>
                <a:schemeClr val="tx1"/>
              </a:solidFill>
            </a:rPr>
            <a:t>berada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dalam</a:t>
          </a:r>
          <a:r>
            <a:rPr lang="en-US" sz="1800" b="1" dirty="0" smtClean="0">
              <a:solidFill>
                <a:schemeClr val="tx1"/>
              </a:solidFill>
            </a:rPr>
            <a:t> pen</a:t>
          </a:r>
          <a:r>
            <a:rPr lang="id-ID" sz="1800" b="1" dirty="0" smtClean="0">
              <a:solidFill>
                <a:schemeClr val="tx1"/>
              </a:solidFill>
            </a:rPr>
            <a:t>gua</a:t>
          </a:r>
          <a:r>
            <a:rPr lang="en-US" sz="1800" b="1" dirty="0" err="1" smtClean="0">
              <a:solidFill>
                <a:schemeClr val="tx1"/>
              </a:solidFill>
            </a:rPr>
            <a:t>saan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Kuasa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Pengguna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Barang</a:t>
          </a:r>
          <a:endParaRPr lang="en-US" sz="1800" b="1" dirty="0">
            <a:solidFill>
              <a:schemeClr val="tx1"/>
            </a:solidFill>
          </a:endParaRPr>
        </a:p>
      </dgm:t>
    </dgm:pt>
    <dgm:pt modelId="{719F46BB-054B-4286-852E-41474ADC4090}" type="parTrans" cxnId="{FBB27A17-0F16-4CC9-93B3-AC00291E522C}">
      <dgm:prSet/>
      <dgm:spPr/>
      <dgm:t>
        <a:bodyPr/>
        <a:lstStyle/>
        <a:p>
          <a:endParaRPr lang="en-US"/>
        </a:p>
      </dgm:t>
    </dgm:pt>
    <dgm:pt modelId="{945773B9-2F63-4929-B901-F625546D0240}" type="sibTrans" cxnId="{FBB27A17-0F16-4CC9-93B3-AC00291E522C}">
      <dgm:prSet/>
      <dgm:spPr/>
      <dgm:t>
        <a:bodyPr/>
        <a:lstStyle/>
        <a:p>
          <a:endParaRPr lang="en-US"/>
        </a:p>
      </dgm:t>
    </dgm:pt>
    <dgm:pt modelId="{06D69930-F583-42E4-8A0C-8BD1A88B5C02}">
      <dgm:prSet phldrT="[Text]" custT="1"/>
      <dgm:spPr/>
      <dgm:t>
        <a:bodyPr/>
        <a:lstStyle/>
        <a:p>
          <a:r>
            <a:rPr lang="id-ID" sz="1800" b="1" dirty="0" smtClean="0">
              <a:solidFill>
                <a:schemeClr val="tx1"/>
              </a:solidFill>
            </a:rPr>
            <a:t>Tanpa </a:t>
          </a:r>
          <a:r>
            <a:rPr lang="en-US" sz="1800" b="1" dirty="0" err="1" smtClean="0">
              <a:solidFill>
                <a:schemeClr val="tx1"/>
              </a:solidFill>
            </a:rPr>
            <a:t>Didahului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permoho</a:t>
          </a:r>
          <a:r>
            <a:rPr lang="id-ID" sz="1800" b="1" dirty="0" smtClean="0">
              <a:solidFill>
                <a:schemeClr val="tx1"/>
              </a:solidFill>
            </a:rPr>
            <a:t>n</a:t>
          </a:r>
          <a:r>
            <a:rPr lang="en-US" sz="1800" b="1" dirty="0" smtClean="0">
              <a:solidFill>
                <a:schemeClr val="tx1"/>
              </a:solidFill>
            </a:rPr>
            <a:t>an </a:t>
          </a:r>
          <a:r>
            <a:rPr lang="en-US" sz="1800" b="1" dirty="0" err="1" smtClean="0">
              <a:solidFill>
                <a:schemeClr val="tx1"/>
              </a:solidFill>
            </a:rPr>
            <a:t>dari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Kuasa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Pengguna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Barang</a:t>
          </a:r>
          <a:r>
            <a:rPr lang="en-US" sz="1800" b="1" dirty="0" smtClean="0">
              <a:solidFill>
                <a:schemeClr val="tx1"/>
              </a:solidFill>
            </a:rPr>
            <a:t>, </a:t>
          </a:r>
          <a:r>
            <a:rPr lang="en-US" sz="1800" b="1" dirty="0" err="1" smtClean="0">
              <a:solidFill>
                <a:schemeClr val="tx1"/>
              </a:solidFill>
            </a:rPr>
            <a:t>dalam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hal</a:t>
          </a:r>
          <a:r>
            <a:rPr lang="en-US" sz="1800" b="1" dirty="0" smtClean="0">
              <a:solidFill>
                <a:schemeClr val="tx1"/>
              </a:solidFill>
            </a:rPr>
            <a:t> BMN </a:t>
          </a:r>
          <a:r>
            <a:rPr lang="en-US" sz="1800" b="1" dirty="0" err="1" smtClean="0">
              <a:solidFill>
                <a:schemeClr val="tx1"/>
              </a:solidFill>
            </a:rPr>
            <a:t>berada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dalam</a:t>
          </a:r>
          <a:r>
            <a:rPr lang="en-US" sz="1800" b="1" dirty="0" smtClean="0">
              <a:solidFill>
                <a:schemeClr val="tx1"/>
              </a:solidFill>
            </a:rPr>
            <a:t> pen</a:t>
          </a:r>
          <a:r>
            <a:rPr lang="id-ID" sz="1800" b="1" dirty="0" smtClean="0">
              <a:solidFill>
                <a:schemeClr val="tx1"/>
              </a:solidFill>
            </a:rPr>
            <a:t>gua</a:t>
          </a:r>
          <a:r>
            <a:rPr lang="en-US" sz="1800" b="1" dirty="0" err="1" smtClean="0">
              <a:solidFill>
                <a:schemeClr val="tx1"/>
              </a:solidFill>
            </a:rPr>
            <a:t>saan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Pengguna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Barang</a:t>
          </a:r>
          <a:endParaRPr lang="en-US" sz="1800" b="1" dirty="0" smtClean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</dgm:t>
    </dgm:pt>
    <dgm:pt modelId="{2AEAC6E8-9729-437E-AAD4-6BB36407396C}" type="parTrans" cxnId="{016F2D38-990E-4B85-A114-2650928B8B28}">
      <dgm:prSet/>
      <dgm:spPr/>
      <dgm:t>
        <a:bodyPr/>
        <a:lstStyle/>
        <a:p>
          <a:endParaRPr lang="en-US"/>
        </a:p>
      </dgm:t>
    </dgm:pt>
    <dgm:pt modelId="{32BE47E1-8948-449F-A366-2FE721BB5A61}" type="sibTrans" cxnId="{016F2D38-990E-4B85-A114-2650928B8B28}">
      <dgm:prSet/>
      <dgm:spPr/>
      <dgm:t>
        <a:bodyPr/>
        <a:lstStyle/>
        <a:p>
          <a:endParaRPr lang="en-US"/>
        </a:p>
      </dgm:t>
    </dgm:pt>
    <dgm:pt modelId="{0ACF49F0-61AF-49B4-975A-BEEAB494B9AD}" type="pres">
      <dgm:prSet presAssocID="{126C8D8E-8FB6-436D-A17D-90C3EA016C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F45ABB-4FE3-4E49-9FED-2E8495D31C12}" type="pres">
      <dgm:prSet presAssocID="{6C919C9F-2065-4A22-B389-DAEBC4050302}" presName="centerShape" presStyleLbl="node0" presStyleIdx="0" presStyleCnt="1" custScaleX="255697" custScaleY="202338" custLinFactNeighborX="-84548" custLinFactNeighborY="813"/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  <dgm:pt modelId="{A05CA8CF-0971-48C7-9DAA-9CBE53219B04}" type="pres">
      <dgm:prSet presAssocID="{719F46BB-054B-4286-852E-41474ADC4090}" presName="parTrans" presStyleLbl="sibTrans2D1" presStyleIdx="0" presStyleCnt="2" custScaleX="89706" custLinFactNeighborX="-37874" custLinFactNeighborY="23175"/>
      <dgm:spPr/>
      <dgm:t>
        <a:bodyPr/>
        <a:lstStyle/>
        <a:p>
          <a:endParaRPr lang="en-US"/>
        </a:p>
      </dgm:t>
    </dgm:pt>
    <dgm:pt modelId="{C5342114-B849-4AC6-B0F2-D84A71A16D0E}" type="pres">
      <dgm:prSet presAssocID="{719F46BB-054B-4286-852E-41474ADC409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19F8ECB-EDF4-4540-B4F5-E10F45CFE8BE}" type="pres">
      <dgm:prSet presAssocID="{F03B7BA9-7387-4031-80D5-8E64E31ECA45}" presName="node" presStyleLbl="node1" presStyleIdx="0" presStyleCnt="2" custScaleX="319114" custRadScaleRad="110802" custRadScaleInc="4722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7C80449-C107-4B70-9E3D-E44B5025A761}" type="pres">
      <dgm:prSet presAssocID="{2AEAC6E8-9729-437E-AAD4-6BB36407396C}" presName="parTrans" presStyleLbl="sibTrans2D1" presStyleIdx="1" presStyleCnt="2" custAng="451924" custScaleX="114843" custLinFactNeighborX="-21435" custLinFactNeighborY="37366"/>
      <dgm:spPr/>
      <dgm:t>
        <a:bodyPr/>
        <a:lstStyle/>
        <a:p>
          <a:endParaRPr lang="en-US"/>
        </a:p>
      </dgm:t>
    </dgm:pt>
    <dgm:pt modelId="{EA122512-0A9A-4AC6-A03A-A22AF0F0D219}" type="pres">
      <dgm:prSet presAssocID="{2AEAC6E8-9729-437E-AAD4-6BB36407396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1A8180A-A6B4-46E1-9597-4AA9B97BFB7E}" type="pres">
      <dgm:prSet presAssocID="{06D69930-F583-42E4-8A0C-8BD1A88B5C02}" presName="node" presStyleLbl="node1" presStyleIdx="1" presStyleCnt="2" custScaleX="302896" custScaleY="121058" custRadScaleRad="95919" custRadScaleInc="-6653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86CC90F4-4990-4429-832C-5964E394AC86}" type="presOf" srcId="{6C919C9F-2065-4A22-B389-DAEBC4050302}" destId="{57F45ABB-4FE3-4E49-9FED-2E8495D31C12}" srcOrd="0" destOrd="0" presId="urn:microsoft.com/office/officeart/2005/8/layout/radial5"/>
    <dgm:cxn modelId="{F1E5A48A-5626-4899-A169-401DD1FC1990}" type="presOf" srcId="{719F46BB-054B-4286-852E-41474ADC4090}" destId="{C5342114-B849-4AC6-B0F2-D84A71A16D0E}" srcOrd="1" destOrd="0" presId="urn:microsoft.com/office/officeart/2005/8/layout/radial5"/>
    <dgm:cxn modelId="{B2E4E523-5501-4C3F-B33E-B8A7E5644948}" type="presOf" srcId="{06D69930-F583-42E4-8A0C-8BD1A88B5C02}" destId="{81A8180A-A6B4-46E1-9597-4AA9B97BFB7E}" srcOrd="0" destOrd="0" presId="urn:microsoft.com/office/officeart/2005/8/layout/radial5"/>
    <dgm:cxn modelId="{016F2D38-990E-4B85-A114-2650928B8B28}" srcId="{6C919C9F-2065-4A22-B389-DAEBC4050302}" destId="{06D69930-F583-42E4-8A0C-8BD1A88B5C02}" srcOrd="1" destOrd="0" parTransId="{2AEAC6E8-9729-437E-AAD4-6BB36407396C}" sibTransId="{32BE47E1-8948-449F-A366-2FE721BB5A61}"/>
    <dgm:cxn modelId="{73AE215A-47B4-4F85-9C68-748BF13A85D0}" srcId="{126C8D8E-8FB6-436D-A17D-90C3EA016C92}" destId="{6C919C9F-2065-4A22-B389-DAEBC4050302}" srcOrd="0" destOrd="0" parTransId="{67C0DB26-3092-4CE4-8A77-2EFE3CC72135}" sibTransId="{9D37FDE2-4A99-42EA-8714-1F6F503AE41A}"/>
    <dgm:cxn modelId="{9AE190D4-0BC1-45B9-BCBB-16FAACDAFC91}" type="presOf" srcId="{719F46BB-054B-4286-852E-41474ADC4090}" destId="{A05CA8CF-0971-48C7-9DAA-9CBE53219B04}" srcOrd="0" destOrd="0" presId="urn:microsoft.com/office/officeart/2005/8/layout/radial5"/>
    <dgm:cxn modelId="{89C5E132-3AD1-4096-A49B-84DE9905E105}" type="presOf" srcId="{126C8D8E-8FB6-436D-A17D-90C3EA016C92}" destId="{0ACF49F0-61AF-49B4-975A-BEEAB494B9AD}" srcOrd="0" destOrd="0" presId="urn:microsoft.com/office/officeart/2005/8/layout/radial5"/>
    <dgm:cxn modelId="{960EAA83-1FC8-478D-A7BE-E7F7F6F41DA3}" type="presOf" srcId="{F03B7BA9-7387-4031-80D5-8E64E31ECA45}" destId="{719F8ECB-EDF4-4540-B4F5-E10F45CFE8BE}" srcOrd="0" destOrd="0" presId="urn:microsoft.com/office/officeart/2005/8/layout/radial5"/>
    <dgm:cxn modelId="{FBB27A17-0F16-4CC9-93B3-AC00291E522C}" srcId="{6C919C9F-2065-4A22-B389-DAEBC4050302}" destId="{F03B7BA9-7387-4031-80D5-8E64E31ECA45}" srcOrd="0" destOrd="0" parTransId="{719F46BB-054B-4286-852E-41474ADC4090}" sibTransId="{945773B9-2F63-4929-B901-F625546D0240}"/>
    <dgm:cxn modelId="{39931170-1F1B-4EC7-9D24-008C88BE0AB4}" type="presOf" srcId="{2AEAC6E8-9729-437E-AAD4-6BB36407396C}" destId="{A7C80449-C107-4B70-9E3D-E44B5025A761}" srcOrd="0" destOrd="0" presId="urn:microsoft.com/office/officeart/2005/8/layout/radial5"/>
    <dgm:cxn modelId="{4C5B5922-8BAB-484B-9216-28A30D49014A}" type="presOf" srcId="{2AEAC6E8-9729-437E-AAD4-6BB36407396C}" destId="{EA122512-0A9A-4AC6-A03A-A22AF0F0D219}" srcOrd="1" destOrd="0" presId="urn:microsoft.com/office/officeart/2005/8/layout/radial5"/>
    <dgm:cxn modelId="{CC4674DC-8809-41F4-867D-23F154277180}" type="presParOf" srcId="{0ACF49F0-61AF-49B4-975A-BEEAB494B9AD}" destId="{57F45ABB-4FE3-4E49-9FED-2E8495D31C12}" srcOrd="0" destOrd="0" presId="urn:microsoft.com/office/officeart/2005/8/layout/radial5"/>
    <dgm:cxn modelId="{9348DB78-3C98-4DD5-B018-89ED0E01BE9E}" type="presParOf" srcId="{0ACF49F0-61AF-49B4-975A-BEEAB494B9AD}" destId="{A05CA8CF-0971-48C7-9DAA-9CBE53219B04}" srcOrd="1" destOrd="0" presId="urn:microsoft.com/office/officeart/2005/8/layout/radial5"/>
    <dgm:cxn modelId="{2E02DCEB-003C-478A-A0D4-95D82CDEC5DB}" type="presParOf" srcId="{A05CA8CF-0971-48C7-9DAA-9CBE53219B04}" destId="{C5342114-B849-4AC6-B0F2-D84A71A16D0E}" srcOrd="0" destOrd="0" presId="urn:microsoft.com/office/officeart/2005/8/layout/radial5"/>
    <dgm:cxn modelId="{5BCEF553-54A6-4E55-81E7-776E606832F3}" type="presParOf" srcId="{0ACF49F0-61AF-49B4-975A-BEEAB494B9AD}" destId="{719F8ECB-EDF4-4540-B4F5-E10F45CFE8BE}" srcOrd="2" destOrd="0" presId="urn:microsoft.com/office/officeart/2005/8/layout/radial5"/>
    <dgm:cxn modelId="{A17AC332-14BC-49ED-A8AF-C7D13ED68C39}" type="presParOf" srcId="{0ACF49F0-61AF-49B4-975A-BEEAB494B9AD}" destId="{A7C80449-C107-4B70-9E3D-E44B5025A761}" srcOrd="3" destOrd="0" presId="urn:microsoft.com/office/officeart/2005/8/layout/radial5"/>
    <dgm:cxn modelId="{2643C3BB-2DD4-42FB-9D94-9AEF2FA1018C}" type="presParOf" srcId="{A7C80449-C107-4B70-9E3D-E44B5025A761}" destId="{EA122512-0A9A-4AC6-A03A-A22AF0F0D219}" srcOrd="0" destOrd="0" presId="urn:microsoft.com/office/officeart/2005/8/layout/radial5"/>
    <dgm:cxn modelId="{66A61EFA-C3A2-4964-BA41-196160D4A368}" type="presParOf" srcId="{0ACF49F0-61AF-49B4-975A-BEEAB494B9AD}" destId="{81A8180A-A6B4-46E1-9597-4AA9B97BFB7E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428494-9C87-42D4-A857-B9EF9478A8D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1ADB5A-816C-4AD8-B5B1-CB397A362281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</a:rPr>
            <a:t>Permohonan</a:t>
          </a:r>
          <a:endParaRPr lang="en-US" sz="1800" b="1" dirty="0">
            <a:solidFill>
              <a:schemeClr val="tx1"/>
            </a:solidFill>
          </a:endParaRPr>
        </a:p>
      </dgm:t>
    </dgm:pt>
    <dgm:pt modelId="{8C95F4BA-AF6A-4E2B-B088-CFA38FB2372E}" type="parTrans" cxnId="{DEC6771F-44CE-411F-AD2B-1E40CB7F7C4A}">
      <dgm:prSet/>
      <dgm:spPr/>
      <dgm:t>
        <a:bodyPr/>
        <a:lstStyle/>
        <a:p>
          <a:endParaRPr lang="en-US"/>
        </a:p>
      </dgm:t>
    </dgm:pt>
    <dgm:pt modelId="{1A02F314-B47B-4A45-B7B0-C1025B848C07}" type="sibTrans" cxnId="{DEC6771F-44CE-411F-AD2B-1E40CB7F7C4A}">
      <dgm:prSet/>
      <dgm:spPr/>
      <dgm:t>
        <a:bodyPr/>
        <a:lstStyle/>
        <a:p>
          <a:endParaRPr lang="en-US"/>
        </a:p>
      </dgm:t>
    </dgm:pt>
    <dgm:pt modelId="{4A4B9383-3FCD-4786-B4E5-B61941D4601F}">
      <dgm:prSet phldrT="[Text]" custT="1"/>
      <dgm:spPr/>
      <dgm:t>
        <a:bodyPr/>
        <a:lstStyle/>
        <a:p>
          <a:pPr algn="l"/>
          <a:r>
            <a:rPr lang="en-US" sz="1800" dirty="0" err="1" smtClean="0"/>
            <a:t>Kuasa</a:t>
          </a:r>
          <a:r>
            <a:rPr lang="en-US" sz="1800" dirty="0" smtClean="0"/>
            <a:t>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</a:t>
          </a:r>
          <a:r>
            <a:rPr lang="en-US" sz="1800" dirty="0" err="1" smtClean="0"/>
            <a:t>mengajukan</a:t>
          </a:r>
          <a:r>
            <a:rPr lang="en-US" sz="1800" dirty="0" smtClean="0"/>
            <a:t> </a:t>
          </a:r>
          <a:r>
            <a:rPr lang="en-US" sz="1800" dirty="0" err="1" smtClean="0"/>
            <a:t>permohonan</a:t>
          </a:r>
          <a:r>
            <a:rPr lang="en-US" sz="1800" dirty="0" smtClean="0"/>
            <a:t> </a:t>
          </a:r>
          <a:r>
            <a:rPr lang="en-US" sz="1800" dirty="0" err="1" smtClean="0"/>
            <a:t>secara</a:t>
          </a:r>
          <a:r>
            <a:rPr lang="en-US" sz="1800" dirty="0" smtClean="0"/>
            <a:t> </a:t>
          </a:r>
          <a:r>
            <a:rPr lang="en-US" sz="1800" dirty="0" err="1" smtClean="0"/>
            <a:t>tertulis</a:t>
          </a:r>
          <a:r>
            <a:rPr lang="en-US" sz="1800" dirty="0" smtClean="0"/>
            <a:t> </a:t>
          </a:r>
          <a:r>
            <a:rPr lang="en-US" sz="1800" dirty="0" err="1" smtClean="0"/>
            <a:t>kepada</a:t>
          </a:r>
          <a:r>
            <a:rPr lang="en-US" sz="1800" dirty="0" smtClean="0"/>
            <a:t>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.</a:t>
          </a:r>
          <a:endParaRPr lang="en-US" sz="1800" dirty="0"/>
        </a:p>
      </dgm:t>
    </dgm:pt>
    <dgm:pt modelId="{9E1386E2-B15F-4F24-854B-2768A4E216A6}" type="parTrans" cxnId="{E1C02C14-61B1-4EE3-92EB-D91632AF140A}">
      <dgm:prSet/>
      <dgm:spPr/>
      <dgm:t>
        <a:bodyPr/>
        <a:lstStyle/>
        <a:p>
          <a:endParaRPr lang="en-US"/>
        </a:p>
      </dgm:t>
    </dgm:pt>
    <dgm:pt modelId="{E1989779-4D1C-4422-A258-DAE2F81D2474}" type="sibTrans" cxnId="{E1C02C14-61B1-4EE3-92EB-D91632AF140A}">
      <dgm:prSet/>
      <dgm:spPr/>
      <dgm:t>
        <a:bodyPr/>
        <a:lstStyle/>
        <a:p>
          <a:endParaRPr lang="en-US"/>
        </a:p>
      </dgm:t>
    </dgm:pt>
    <dgm:pt modelId="{FDE41045-7990-43CE-986A-1EF74A4D2EAA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</a:rPr>
            <a:t>Penelitian</a:t>
          </a:r>
          <a:endParaRPr lang="en-US" sz="1800" b="1" dirty="0">
            <a:solidFill>
              <a:schemeClr val="tx1"/>
            </a:solidFill>
          </a:endParaRPr>
        </a:p>
      </dgm:t>
    </dgm:pt>
    <dgm:pt modelId="{10575D3C-70AD-43C4-BA0B-B666B6054E9F}" type="parTrans" cxnId="{504A30C4-8140-4B6C-920F-B8D931D9FE7C}">
      <dgm:prSet/>
      <dgm:spPr/>
      <dgm:t>
        <a:bodyPr/>
        <a:lstStyle/>
        <a:p>
          <a:endParaRPr lang="en-US"/>
        </a:p>
      </dgm:t>
    </dgm:pt>
    <dgm:pt modelId="{91B85A68-8591-4448-843B-F9109835D17C}" type="sibTrans" cxnId="{504A30C4-8140-4B6C-920F-B8D931D9FE7C}">
      <dgm:prSet/>
      <dgm:spPr/>
      <dgm:t>
        <a:bodyPr/>
        <a:lstStyle/>
        <a:p>
          <a:endParaRPr lang="en-US"/>
        </a:p>
      </dgm:t>
    </dgm:pt>
    <dgm:pt modelId="{E0191026-DCD6-4874-B077-4349D54CF5AC}">
      <dgm:prSet phldrT="[Text]" custT="1"/>
      <dgm:spPr/>
      <dgm:t>
        <a:bodyPr/>
        <a:lstStyle/>
        <a:p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</a:t>
          </a:r>
          <a:r>
            <a:rPr lang="en-US" sz="1800" dirty="0" err="1" smtClean="0"/>
            <a:t>melakukan</a:t>
          </a:r>
          <a:r>
            <a:rPr lang="en-US" sz="1800" dirty="0" smtClean="0"/>
            <a:t> </a:t>
          </a:r>
          <a:r>
            <a:rPr lang="en-US" sz="1800" dirty="0" err="1" smtClean="0"/>
            <a:t>penelitian</a:t>
          </a:r>
          <a:r>
            <a:rPr lang="en-US" sz="1800" dirty="0" smtClean="0"/>
            <a:t> </a:t>
          </a:r>
          <a:r>
            <a:rPr lang="en-US" sz="1800" dirty="0" err="1" smtClean="0"/>
            <a:t>terhadap</a:t>
          </a:r>
          <a:r>
            <a:rPr lang="en-US" sz="1800" dirty="0" smtClean="0"/>
            <a:t> </a:t>
          </a:r>
          <a:r>
            <a:rPr lang="en-US" sz="1800" dirty="0" err="1" smtClean="0"/>
            <a:t>permohonan</a:t>
          </a:r>
          <a:r>
            <a:rPr lang="en-US" sz="1800" dirty="0" smtClean="0"/>
            <a:t> </a:t>
          </a:r>
          <a:r>
            <a:rPr lang="en-US" sz="1800" dirty="0" err="1" smtClean="0"/>
            <a:t>Kuasa</a:t>
          </a:r>
          <a:r>
            <a:rPr lang="en-US" sz="1800" dirty="0" smtClean="0"/>
            <a:t>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.</a:t>
          </a:r>
          <a:endParaRPr lang="en-US" sz="1800" dirty="0"/>
        </a:p>
      </dgm:t>
    </dgm:pt>
    <dgm:pt modelId="{8D4AB334-9F68-4A87-B5F7-E69074989F60}" type="parTrans" cxnId="{7478DD30-682F-4048-B3C6-3D180EA0F3C4}">
      <dgm:prSet/>
      <dgm:spPr/>
      <dgm:t>
        <a:bodyPr/>
        <a:lstStyle/>
        <a:p>
          <a:endParaRPr lang="en-US"/>
        </a:p>
      </dgm:t>
    </dgm:pt>
    <dgm:pt modelId="{742FB966-3135-43D8-B406-6F111B745BB0}" type="sibTrans" cxnId="{7478DD30-682F-4048-B3C6-3D180EA0F3C4}">
      <dgm:prSet/>
      <dgm:spPr/>
      <dgm:t>
        <a:bodyPr/>
        <a:lstStyle/>
        <a:p>
          <a:endParaRPr lang="en-US"/>
        </a:p>
      </dgm:t>
    </dgm:pt>
    <dgm:pt modelId="{51DC1096-7419-420B-838E-8D5EE4ADF9A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</a:rPr>
            <a:t>Penetapan</a:t>
          </a:r>
          <a:endParaRPr lang="en-US" sz="1800" b="1" dirty="0">
            <a:solidFill>
              <a:schemeClr val="tx1"/>
            </a:solidFill>
          </a:endParaRPr>
        </a:p>
      </dgm:t>
    </dgm:pt>
    <dgm:pt modelId="{AB64593B-6D79-461F-A222-3EF07AA72336}" type="parTrans" cxnId="{E58BD54E-187E-43D9-B392-AC13D97E6539}">
      <dgm:prSet/>
      <dgm:spPr/>
      <dgm:t>
        <a:bodyPr/>
        <a:lstStyle/>
        <a:p>
          <a:endParaRPr lang="en-US"/>
        </a:p>
      </dgm:t>
    </dgm:pt>
    <dgm:pt modelId="{A2325823-A730-4510-B562-227D6274E553}" type="sibTrans" cxnId="{E58BD54E-187E-43D9-B392-AC13D97E6539}">
      <dgm:prSet/>
      <dgm:spPr/>
      <dgm:t>
        <a:bodyPr/>
        <a:lstStyle/>
        <a:p>
          <a:endParaRPr lang="en-US"/>
        </a:p>
      </dgm:t>
    </dgm:pt>
    <dgm:pt modelId="{B4376CAB-594D-4BC7-A40A-FE120577D6E6}">
      <dgm:prSet phldrT="[Text]" custT="1"/>
      <dgm:spPr/>
      <dgm:t>
        <a:bodyPr/>
        <a:lstStyle/>
        <a:p>
          <a:r>
            <a:rPr lang="en-US" sz="1800" dirty="0" err="1" smtClean="0"/>
            <a:t>Berdasarkan</a:t>
          </a:r>
          <a:r>
            <a:rPr lang="en-US" sz="1800" dirty="0" smtClean="0"/>
            <a:t> </a:t>
          </a:r>
          <a:r>
            <a:rPr lang="en-US" sz="1800" dirty="0" err="1" smtClean="0"/>
            <a:t>hasil</a:t>
          </a:r>
          <a:r>
            <a:rPr lang="en-US" sz="1800" dirty="0" smtClean="0"/>
            <a:t> </a:t>
          </a:r>
          <a:r>
            <a:rPr lang="en-US" sz="1800" dirty="0" err="1" smtClean="0"/>
            <a:t>penelitian</a:t>
          </a:r>
          <a:r>
            <a:rPr lang="en-US" sz="1800" dirty="0" smtClean="0"/>
            <a:t>. </a:t>
          </a:r>
          <a:r>
            <a:rPr lang="en-US" sz="1800" dirty="0" err="1" smtClean="0"/>
            <a:t>Penggguna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</a:t>
          </a:r>
          <a:r>
            <a:rPr lang="en-US" sz="1800" dirty="0" err="1" smtClean="0"/>
            <a:t>melakukan</a:t>
          </a:r>
          <a:r>
            <a:rPr lang="en-US" sz="1800" dirty="0" smtClean="0"/>
            <a:t> </a:t>
          </a:r>
          <a:r>
            <a:rPr lang="en-US" sz="1800" dirty="0" err="1" smtClean="0"/>
            <a:t>penetapan</a:t>
          </a:r>
          <a:r>
            <a:rPr lang="en-US" sz="1800" dirty="0" smtClean="0"/>
            <a:t> status </a:t>
          </a:r>
          <a:r>
            <a:rPr lang="en-US" sz="1800" dirty="0" err="1" smtClean="0"/>
            <a:t>penggunaan</a:t>
          </a:r>
          <a:r>
            <a:rPr lang="en-US" sz="1800" dirty="0" smtClean="0"/>
            <a:t> BMN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keputusan</a:t>
          </a:r>
          <a:r>
            <a:rPr lang="en-US" sz="1800" dirty="0" smtClean="0"/>
            <a:t>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.</a:t>
          </a:r>
          <a:endParaRPr lang="en-US" sz="1800" dirty="0"/>
        </a:p>
      </dgm:t>
    </dgm:pt>
    <dgm:pt modelId="{2B2D3FAF-BE6F-4D86-B2E1-3A46201DD8BF}" type="parTrans" cxnId="{798B4BE7-A37D-495A-ADFC-B7E1D89C7865}">
      <dgm:prSet/>
      <dgm:spPr/>
      <dgm:t>
        <a:bodyPr/>
        <a:lstStyle/>
        <a:p>
          <a:endParaRPr lang="en-US"/>
        </a:p>
      </dgm:t>
    </dgm:pt>
    <dgm:pt modelId="{8D5C69CC-8FAF-4C0B-95BA-7AB0B6EAFA71}" type="sibTrans" cxnId="{798B4BE7-A37D-495A-ADFC-B7E1D89C7865}">
      <dgm:prSet/>
      <dgm:spPr/>
      <dgm:t>
        <a:bodyPr/>
        <a:lstStyle/>
        <a:p>
          <a:endParaRPr lang="en-US"/>
        </a:p>
      </dgm:t>
    </dgm:pt>
    <dgm:pt modelId="{FA1D3C00-C313-4E7F-B957-B0E9E37C2D1E}">
      <dgm:prSet phldrT="[Text]" custT="1"/>
      <dgm:spPr/>
      <dgm:t>
        <a:bodyPr/>
        <a:lstStyle/>
        <a:p>
          <a:r>
            <a:rPr lang="en-US" sz="1800" dirty="0" err="1" smtClean="0"/>
            <a:t>Keputusan</a:t>
          </a:r>
          <a:r>
            <a:rPr lang="en-US" sz="1800" dirty="0" smtClean="0"/>
            <a:t> </a:t>
          </a:r>
          <a:r>
            <a:rPr lang="en-US" sz="1800" dirty="0" err="1" smtClean="0"/>
            <a:t>sekurang-kurangnya</a:t>
          </a:r>
          <a:r>
            <a:rPr lang="en-US" sz="1800" dirty="0" smtClean="0"/>
            <a:t> </a:t>
          </a:r>
          <a:r>
            <a:rPr lang="en-US" sz="1800" dirty="0" err="1" smtClean="0"/>
            <a:t>memuat</a:t>
          </a:r>
          <a:r>
            <a:rPr lang="en-US" sz="1800" dirty="0" smtClean="0"/>
            <a:t>: </a:t>
          </a:r>
          <a:r>
            <a:rPr lang="en-US" sz="1800" dirty="0" err="1" smtClean="0"/>
            <a:t>pertimbangan</a:t>
          </a:r>
          <a:r>
            <a:rPr lang="en-US" sz="1800" dirty="0" smtClean="0"/>
            <a:t>, BMN yang </a:t>
          </a:r>
          <a:r>
            <a:rPr lang="en-US" sz="1800" dirty="0" err="1" smtClean="0"/>
            <a:t>ditetapkan</a:t>
          </a:r>
          <a:r>
            <a:rPr lang="en-US" sz="1800" dirty="0" smtClean="0"/>
            <a:t>, </a:t>
          </a:r>
          <a:r>
            <a:rPr lang="en-US" sz="1800" dirty="0" err="1" smtClean="0"/>
            <a:t>Pengguna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tindak</a:t>
          </a:r>
          <a:r>
            <a:rPr lang="en-US" sz="1800" dirty="0" smtClean="0"/>
            <a:t> </a:t>
          </a:r>
          <a:r>
            <a:rPr lang="en-US" sz="1800" dirty="0" err="1" smtClean="0"/>
            <a:t>lanjut</a:t>
          </a:r>
          <a:r>
            <a:rPr lang="en-US" sz="1800" dirty="0" smtClean="0"/>
            <a:t>.</a:t>
          </a:r>
          <a:endParaRPr lang="en-US" sz="1800" dirty="0"/>
        </a:p>
      </dgm:t>
    </dgm:pt>
    <dgm:pt modelId="{DB83F140-4CF6-46C8-B93A-8C76FA0E7C35}" type="parTrans" cxnId="{93AA5BDC-EA37-4E7F-8F49-8BA4137D38ED}">
      <dgm:prSet/>
      <dgm:spPr/>
      <dgm:t>
        <a:bodyPr/>
        <a:lstStyle/>
        <a:p>
          <a:endParaRPr lang="en-US"/>
        </a:p>
      </dgm:t>
    </dgm:pt>
    <dgm:pt modelId="{C666431B-6DD2-4051-B2DD-2C019E74776C}" type="sibTrans" cxnId="{93AA5BDC-EA37-4E7F-8F49-8BA4137D38ED}">
      <dgm:prSet/>
      <dgm:spPr/>
      <dgm:t>
        <a:bodyPr/>
        <a:lstStyle/>
        <a:p>
          <a:endParaRPr lang="en-US"/>
        </a:p>
      </dgm:t>
    </dgm:pt>
    <dgm:pt modelId="{AAD3FE9F-8A67-4830-A452-CE3555FBAE57}" type="pres">
      <dgm:prSet presAssocID="{63428494-9C87-42D4-A857-B9EF9478A8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E2D66E-AD8C-4F72-9779-FF12F6A25F44}" type="pres">
      <dgm:prSet presAssocID="{F61ADB5A-816C-4AD8-B5B1-CB397A362281}" presName="composite" presStyleCnt="0"/>
      <dgm:spPr/>
    </dgm:pt>
    <dgm:pt modelId="{DE876722-F1C6-4AEA-9377-8BB90F0B07E8}" type="pres">
      <dgm:prSet presAssocID="{F61ADB5A-816C-4AD8-B5B1-CB397A36228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D5919-89D1-4F31-B06C-F354A8F9EE30}" type="pres">
      <dgm:prSet presAssocID="{F61ADB5A-816C-4AD8-B5B1-CB397A362281}" presName="parSh" presStyleLbl="node1" presStyleIdx="0" presStyleCnt="3" custScaleX="125217" custLinFactNeighborX="-136" custLinFactNeighborY="-392"/>
      <dgm:spPr/>
      <dgm:t>
        <a:bodyPr/>
        <a:lstStyle/>
        <a:p>
          <a:endParaRPr lang="en-US"/>
        </a:p>
      </dgm:t>
    </dgm:pt>
    <dgm:pt modelId="{E26297D9-5EBC-4033-A82E-125DABE95E1D}" type="pres">
      <dgm:prSet presAssocID="{F61ADB5A-816C-4AD8-B5B1-CB397A362281}" presName="desTx" presStyleLbl="fgAcc1" presStyleIdx="0" presStyleCnt="3" custScaleX="148018" custScaleY="98091" custLinFactNeighborX="-5784" custLinFactNeighborY="-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4F3FA-25DF-442A-9588-B1BCBB013B20}" type="pres">
      <dgm:prSet presAssocID="{1A02F314-B47B-4A45-B7B0-C1025B848C0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BA60FCF-499E-4BD3-9023-47895F5A8EBA}" type="pres">
      <dgm:prSet presAssocID="{1A02F314-B47B-4A45-B7B0-C1025B848C07}" presName="connTx" presStyleLbl="sibTrans2D1" presStyleIdx="0" presStyleCnt="2"/>
      <dgm:spPr/>
      <dgm:t>
        <a:bodyPr/>
        <a:lstStyle/>
        <a:p>
          <a:endParaRPr lang="en-US"/>
        </a:p>
      </dgm:t>
    </dgm:pt>
    <dgm:pt modelId="{6ADB0C35-0509-4C5F-BD27-1CA33942DD25}" type="pres">
      <dgm:prSet presAssocID="{FDE41045-7990-43CE-986A-1EF74A4D2EAA}" presName="composite" presStyleCnt="0"/>
      <dgm:spPr/>
    </dgm:pt>
    <dgm:pt modelId="{3EBDAF44-ECAF-43C2-A832-3595AB1B0786}" type="pres">
      <dgm:prSet presAssocID="{FDE41045-7990-43CE-986A-1EF74A4D2EA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2FF72-644B-4255-9626-DD776A42903B}" type="pres">
      <dgm:prSet presAssocID="{FDE41045-7990-43CE-986A-1EF74A4D2EAA}" presName="parSh" presStyleLbl="node1" presStyleIdx="1" presStyleCnt="3" custLinFactNeighborX="-31721" custLinFactNeighborY="-4243"/>
      <dgm:spPr/>
      <dgm:t>
        <a:bodyPr/>
        <a:lstStyle/>
        <a:p>
          <a:endParaRPr lang="en-US"/>
        </a:p>
      </dgm:t>
    </dgm:pt>
    <dgm:pt modelId="{561DC0E8-98FF-4D70-840C-9E1388D6CB95}" type="pres">
      <dgm:prSet presAssocID="{FDE41045-7990-43CE-986A-1EF74A4D2EAA}" presName="desTx" presStyleLbl="fgAcc1" presStyleIdx="1" presStyleCnt="3" custScaleX="160778" custScaleY="100095" custLinFactNeighborX="-12434" custLinFactNeighborY="1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D636C-582D-46D8-8E2C-09CB921A1978}" type="pres">
      <dgm:prSet presAssocID="{91B85A68-8591-4448-843B-F9109835D17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20C747F-6404-4391-972A-2B8594D0E603}" type="pres">
      <dgm:prSet presAssocID="{91B85A68-8591-4448-843B-F9109835D17C}" presName="connTx" presStyleLbl="sibTrans2D1" presStyleIdx="1" presStyleCnt="2"/>
      <dgm:spPr/>
      <dgm:t>
        <a:bodyPr/>
        <a:lstStyle/>
        <a:p>
          <a:endParaRPr lang="en-US"/>
        </a:p>
      </dgm:t>
    </dgm:pt>
    <dgm:pt modelId="{681BFD14-6AFD-420A-87DD-49157B3E502C}" type="pres">
      <dgm:prSet presAssocID="{51DC1096-7419-420B-838E-8D5EE4ADF9A9}" presName="composite" presStyleCnt="0"/>
      <dgm:spPr/>
    </dgm:pt>
    <dgm:pt modelId="{34D005A1-FBAF-4084-B1BA-6FFF1476BE76}" type="pres">
      <dgm:prSet presAssocID="{51DC1096-7419-420B-838E-8D5EE4ADF9A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56EA8-FCA2-4371-A1BE-C75A210E5450}" type="pres">
      <dgm:prSet presAssocID="{51DC1096-7419-420B-838E-8D5EE4ADF9A9}" presName="parSh" presStyleLbl="node1" presStyleIdx="2" presStyleCnt="3" custLinFactNeighborX="-55081" custLinFactNeighborY="-4120"/>
      <dgm:spPr/>
      <dgm:t>
        <a:bodyPr/>
        <a:lstStyle/>
        <a:p>
          <a:endParaRPr lang="en-US"/>
        </a:p>
      </dgm:t>
    </dgm:pt>
    <dgm:pt modelId="{0222092A-80F9-4B0D-8162-DF0B5DFEFC91}" type="pres">
      <dgm:prSet presAssocID="{51DC1096-7419-420B-838E-8D5EE4ADF9A9}" presName="desTx" presStyleLbl="fgAcc1" presStyleIdx="2" presStyleCnt="3" custScaleX="205108" custLinFactNeighborX="-15643" custLinFactNeighborY="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C81DCF-3878-489E-A58E-51D23EDB72B8}" type="presOf" srcId="{63428494-9C87-42D4-A857-B9EF9478A8D8}" destId="{AAD3FE9F-8A67-4830-A452-CE3555FBAE57}" srcOrd="0" destOrd="0" presId="urn:microsoft.com/office/officeart/2005/8/layout/process3"/>
    <dgm:cxn modelId="{63F0A375-A329-41F7-BA02-A566A202C930}" type="presOf" srcId="{FDE41045-7990-43CE-986A-1EF74A4D2EAA}" destId="{3EBDAF44-ECAF-43C2-A832-3595AB1B0786}" srcOrd="0" destOrd="0" presId="urn:microsoft.com/office/officeart/2005/8/layout/process3"/>
    <dgm:cxn modelId="{2B8D1454-E12E-42AF-B67B-D09436BB379C}" type="presOf" srcId="{FA1D3C00-C313-4E7F-B957-B0E9E37C2D1E}" destId="{0222092A-80F9-4B0D-8162-DF0B5DFEFC91}" srcOrd="0" destOrd="1" presId="urn:microsoft.com/office/officeart/2005/8/layout/process3"/>
    <dgm:cxn modelId="{1A728F83-9040-4D49-BFB1-2A8F2D671AA2}" type="presOf" srcId="{1A02F314-B47B-4A45-B7B0-C1025B848C07}" destId="{DBA60FCF-499E-4BD3-9023-47895F5A8EBA}" srcOrd="1" destOrd="0" presId="urn:microsoft.com/office/officeart/2005/8/layout/process3"/>
    <dgm:cxn modelId="{FDA3002F-5EF3-4ADE-94F6-6B6A14847E26}" type="presOf" srcId="{91B85A68-8591-4448-843B-F9109835D17C}" destId="{E20C747F-6404-4391-972A-2B8594D0E603}" srcOrd="1" destOrd="0" presId="urn:microsoft.com/office/officeart/2005/8/layout/process3"/>
    <dgm:cxn modelId="{218CD306-5DEB-47DD-A531-7BDE3DE3A125}" type="presOf" srcId="{4A4B9383-3FCD-4786-B4E5-B61941D4601F}" destId="{E26297D9-5EBC-4033-A82E-125DABE95E1D}" srcOrd="0" destOrd="0" presId="urn:microsoft.com/office/officeart/2005/8/layout/process3"/>
    <dgm:cxn modelId="{E58BD54E-187E-43D9-B392-AC13D97E6539}" srcId="{63428494-9C87-42D4-A857-B9EF9478A8D8}" destId="{51DC1096-7419-420B-838E-8D5EE4ADF9A9}" srcOrd="2" destOrd="0" parTransId="{AB64593B-6D79-461F-A222-3EF07AA72336}" sibTransId="{A2325823-A730-4510-B562-227D6274E553}"/>
    <dgm:cxn modelId="{798B4BE7-A37D-495A-ADFC-B7E1D89C7865}" srcId="{51DC1096-7419-420B-838E-8D5EE4ADF9A9}" destId="{B4376CAB-594D-4BC7-A40A-FE120577D6E6}" srcOrd="0" destOrd="0" parTransId="{2B2D3FAF-BE6F-4D86-B2E1-3A46201DD8BF}" sibTransId="{8D5C69CC-8FAF-4C0B-95BA-7AB0B6EAFA71}"/>
    <dgm:cxn modelId="{DEC6771F-44CE-411F-AD2B-1E40CB7F7C4A}" srcId="{63428494-9C87-42D4-A857-B9EF9478A8D8}" destId="{F61ADB5A-816C-4AD8-B5B1-CB397A362281}" srcOrd="0" destOrd="0" parTransId="{8C95F4BA-AF6A-4E2B-B088-CFA38FB2372E}" sibTransId="{1A02F314-B47B-4A45-B7B0-C1025B848C07}"/>
    <dgm:cxn modelId="{504A30C4-8140-4B6C-920F-B8D931D9FE7C}" srcId="{63428494-9C87-42D4-A857-B9EF9478A8D8}" destId="{FDE41045-7990-43CE-986A-1EF74A4D2EAA}" srcOrd="1" destOrd="0" parTransId="{10575D3C-70AD-43C4-BA0B-B666B6054E9F}" sibTransId="{91B85A68-8591-4448-843B-F9109835D17C}"/>
    <dgm:cxn modelId="{93AA5BDC-EA37-4E7F-8F49-8BA4137D38ED}" srcId="{51DC1096-7419-420B-838E-8D5EE4ADF9A9}" destId="{FA1D3C00-C313-4E7F-B957-B0E9E37C2D1E}" srcOrd="1" destOrd="0" parTransId="{DB83F140-4CF6-46C8-B93A-8C76FA0E7C35}" sibTransId="{C666431B-6DD2-4051-B2DD-2C019E74776C}"/>
    <dgm:cxn modelId="{09A79D23-9D61-4120-99EE-59790B98219F}" type="presOf" srcId="{B4376CAB-594D-4BC7-A40A-FE120577D6E6}" destId="{0222092A-80F9-4B0D-8162-DF0B5DFEFC91}" srcOrd="0" destOrd="0" presId="urn:microsoft.com/office/officeart/2005/8/layout/process3"/>
    <dgm:cxn modelId="{7478DD30-682F-4048-B3C6-3D180EA0F3C4}" srcId="{FDE41045-7990-43CE-986A-1EF74A4D2EAA}" destId="{E0191026-DCD6-4874-B077-4349D54CF5AC}" srcOrd="0" destOrd="0" parTransId="{8D4AB334-9F68-4A87-B5F7-E69074989F60}" sibTransId="{742FB966-3135-43D8-B406-6F111B745BB0}"/>
    <dgm:cxn modelId="{E1C02C14-61B1-4EE3-92EB-D91632AF140A}" srcId="{F61ADB5A-816C-4AD8-B5B1-CB397A362281}" destId="{4A4B9383-3FCD-4786-B4E5-B61941D4601F}" srcOrd="0" destOrd="0" parTransId="{9E1386E2-B15F-4F24-854B-2768A4E216A6}" sibTransId="{E1989779-4D1C-4422-A258-DAE2F81D2474}"/>
    <dgm:cxn modelId="{6F759406-F9DF-484B-9050-E8BFC87CC9F7}" type="presOf" srcId="{F61ADB5A-816C-4AD8-B5B1-CB397A362281}" destId="{889D5919-89D1-4F31-B06C-F354A8F9EE30}" srcOrd="1" destOrd="0" presId="urn:microsoft.com/office/officeart/2005/8/layout/process3"/>
    <dgm:cxn modelId="{C352E578-DA6E-498F-848D-B6A884BF49A1}" type="presOf" srcId="{51DC1096-7419-420B-838E-8D5EE4ADF9A9}" destId="{34D005A1-FBAF-4084-B1BA-6FFF1476BE76}" srcOrd="0" destOrd="0" presId="urn:microsoft.com/office/officeart/2005/8/layout/process3"/>
    <dgm:cxn modelId="{85273F9D-2EC4-4E3F-BAAF-ACEFB3990546}" type="presOf" srcId="{E0191026-DCD6-4874-B077-4349D54CF5AC}" destId="{561DC0E8-98FF-4D70-840C-9E1388D6CB95}" srcOrd="0" destOrd="0" presId="urn:microsoft.com/office/officeart/2005/8/layout/process3"/>
    <dgm:cxn modelId="{6C7F5E8E-65C5-481A-9934-2AEA0DE64A85}" type="presOf" srcId="{1A02F314-B47B-4A45-B7B0-C1025B848C07}" destId="{6C64F3FA-25DF-442A-9588-B1BCBB013B20}" srcOrd="0" destOrd="0" presId="urn:microsoft.com/office/officeart/2005/8/layout/process3"/>
    <dgm:cxn modelId="{ECCF9362-EA49-42B1-9D4C-A43F9DBC6F8C}" type="presOf" srcId="{91B85A68-8591-4448-843B-F9109835D17C}" destId="{A24D636C-582D-46D8-8E2C-09CB921A1978}" srcOrd="0" destOrd="0" presId="urn:microsoft.com/office/officeart/2005/8/layout/process3"/>
    <dgm:cxn modelId="{F8C582CE-C392-4917-903A-E29EDA509298}" type="presOf" srcId="{51DC1096-7419-420B-838E-8D5EE4ADF9A9}" destId="{6E256EA8-FCA2-4371-A1BE-C75A210E5450}" srcOrd="1" destOrd="0" presId="urn:microsoft.com/office/officeart/2005/8/layout/process3"/>
    <dgm:cxn modelId="{CBD23AA7-C4F2-424A-8CF0-BDD4E3B7853D}" type="presOf" srcId="{F61ADB5A-816C-4AD8-B5B1-CB397A362281}" destId="{DE876722-F1C6-4AEA-9377-8BB90F0B07E8}" srcOrd="0" destOrd="0" presId="urn:microsoft.com/office/officeart/2005/8/layout/process3"/>
    <dgm:cxn modelId="{566EADA2-B585-45FC-81D6-F474F8DEE780}" type="presOf" srcId="{FDE41045-7990-43CE-986A-1EF74A4D2EAA}" destId="{E2A2FF72-644B-4255-9626-DD776A42903B}" srcOrd="1" destOrd="0" presId="urn:microsoft.com/office/officeart/2005/8/layout/process3"/>
    <dgm:cxn modelId="{84090F32-86F7-44E1-94E2-D11AEBD22699}" type="presParOf" srcId="{AAD3FE9F-8A67-4830-A452-CE3555FBAE57}" destId="{A6E2D66E-AD8C-4F72-9779-FF12F6A25F44}" srcOrd="0" destOrd="0" presId="urn:microsoft.com/office/officeart/2005/8/layout/process3"/>
    <dgm:cxn modelId="{A9A70657-EB81-428D-AFF5-9300FFBC74F3}" type="presParOf" srcId="{A6E2D66E-AD8C-4F72-9779-FF12F6A25F44}" destId="{DE876722-F1C6-4AEA-9377-8BB90F0B07E8}" srcOrd="0" destOrd="0" presId="urn:microsoft.com/office/officeart/2005/8/layout/process3"/>
    <dgm:cxn modelId="{8BBD7CFA-0914-4DC9-A9B3-3C59E2F617B2}" type="presParOf" srcId="{A6E2D66E-AD8C-4F72-9779-FF12F6A25F44}" destId="{889D5919-89D1-4F31-B06C-F354A8F9EE30}" srcOrd="1" destOrd="0" presId="urn:microsoft.com/office/officeart/2005/8/layout/process3"/>
    <dgm:cxn modelId="{731D73C6-CA1A-447B-878C-856E6B4974A2}" type="presParOf" srcId="{A6E2D66E-AD8C-4F72-9779-FF12F6A25F44}" destId="{E26297D9-5EBC-4033-A82E-125DABE95E1D}" srcOrd="2" destOrd="0" presId="urn:microsoft.com/office/officeart/2005/8/layout/process3"/>
    <dgm:cxn modelId="{526F5B22-711C-47DA-BB7C-946A5C3EFD55}" type="presParOf" srcId="{AAD3FE9F-8A67-4830-A452-CE3555FBAE57}" destId="{6C64F3FA-25DF-442A-9588-B1BCBB013B20}" srcOrd="1" destOrd="0" presId="urn:microsoft.com/office/officeart/2005/8/layout/process3"/>
    <dgm:cxn modelId="{18C23D8C-80DE-49E0-A1E4-4523F8A1CE86}" type="presParOf" srcId="{6C64F3FA-25DF-442A-9588-B1BCBB013B20}" destId="{DBA60FCF-499E-4BD3-9023-47895F5A8EBA}" srcOrd="0" destOrd="0" presId="urn:microsoft.com/office/officeart/2005/8/layout/process3"/>
    <dgm:cxn modelId="{E9107931-925F-4EB1-919D-E13F1302199F}" type="presParOf" srcId="{AAD3FE9F-8A67-4830-A452-CE3555FBAE57}" destId="{6ADB0C35-0509-4C5F-BD27-1CA33942DD25}" srcOrd="2" destOrd="0" presId="urn:microsoft.com/office/officeart/2005/8/layout/process3"/>
    <dgm:cxn modelId="{F59771F9-E026-4EEF-BDC2-E2D274A3BE4F}" type="presParOf" srcId="{6ADB0C35-0509-4C5F-BD27-1CA33942DD25}" destId="{3EBDAF44-ECAF-43C2-A832-3595AB1B0786}" srcOrd="0" destOrd="0" presId="urn:microsoft.com/office/officeart/2005/8/layout/process3"/>
    <dgm:cxn modelId="{17621F47-EB96-4329-89F8-E264958DF576}" type="presParOf" srcId="{6ADB0C35-0509-4C5F-BD27-1CA33942DD25}" destId="{E2A2FF72-644B-4255-9626-DD776A42903B}" srcOrd="1" destOrd="0" presId="urn:microsoft.com/office/officeart/2005/8/layout/process3"/>
    <dgm:cxn modelId="{6F3A28EA-96A5-4F9F-987D-59C07A19DA41}" type="presParOf" srcId="{6ADB0C35-0509-4C5F-BD27-1CA33942DD25}" destId="{561DC0E8-98FF-4D70-840C-9E1388D6CB95}" srcOrd="2" destOrd="0" presId="urn:microsoft.com/office/officeart/2005/8/layout/process3"/>
    <dgm:cxn modelId="{656CCB2D-9A16-4E3F-BD29-70F5EE04257B}" type="presParOf" srcId="{AAD3FE9F-8A67-4830-A452-CE3555FBAE57}" destId="{A24D636C-582D-46D8-8E2C-09CB921A1978}" srcOrd="3" destOrd="0" presId="urn:microsoft.com/office/officeart/2005/8/layout/process3"/>
    <dgm:cxn modelId="{48C31BF7-08F2-4FE1-B7D4-BD17D788EF6E}" type="presParOf" srcId="{A24D636C-582D-46D8-8E2C-09CB921A1978}" destId="{E20C747F-6404-4391-972A-2B8594D0E603}" srcOrd="0" destOrd="0" presId="urn:microsoft.com/office/officeart/2005/8/layout/process3"/>
    <dgm:cxn modelId="{D73D0033-507A-498E-BEC2-9AC3DA63F745}" type="presParOf" srcId="{AAD3FE9F-8A67-4830-A452-CE3555FBAE57}" destId="{681BFD14-6AFD-420A-87DD-49157B3E502C}" srcOrd="4" destOrd="0" presId="urn:microsoft.com/office/officeart/2005/8/layout/process3"/>
    <dgm:cxn modelId="{3191507E-6DAD-4F27-A141-5BFEC3967CB1}" type="presParOf" srcId="{681BFD14-6AFD-420A-87DD-49157B3E502C}" destId="{34D005A1-FBAF-4084-B1BA-6FFF1476BE76}" srcOrd="0" destOrd="0" presId="urn:microsoft.com/office/officeart/2005/8/layout/process3"/>
    <dgm:cxn modelId="{FBE4F50D-C7E0-4703-989B-600A43B7954B}" type="presParOf" srcId="{681BFD14-6AFD-420A-87DD-49157B3E502C}" destId="{6E256EA8-FCA2-4371-A1BE-C75A210E5450}" srcOrd="1" destOrd="0" presId="urn:microsoft.com/office/officeart/2005/8/layout/process3"/>
    <dgm:cxn modelId="{0A29488F-87DD-44EC-A5A1-C6D026122897}" type="presParOf" srcId="{681BFD14-6AFD-420A-87DD-49157B3E502C}" destId="{0222092A-80F9-4B0D-8162-DF0B5DFEFC9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96752-8C0F-42CA-AC65-81A1F307BEFD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6A7B4D-34B1-402F-A75B-6B0DBE0EA9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80893E-B143-4968-9B8C-5516B8003AAF}">
      <dgm:prSet phldrT="[Text]"/>
      <dgm:spPr/>
      <dgm:t>
        <a:bodyPr/>
        <a:lstStyle/>
        <a:p>
          <a:r>
            <a:rPr lang="en-US" dirty="0" err="1" smtClean="0"/>
            <a:t>Badan</a:t>
          </a:r>
          <a:r>
            <a:rPr lang="en-US" dirty="0" smtClean="0"/>
            <a:t> Usaha </a:t>
          </a:r>
          <a:r>
            <a:rPr lang="en-US" dirty="0" err="1" smtClean="0"/>
            <a:t>Milik</a:t>
          </a:r>
          <a:r>
            <a:rPr lang="en-US" dirty="0" smtClean="0"/>
            <a:t> Negara</a:t>
          </a:r>
          <a:endParaRPr lang="en-US" dirty="0"/>
        </a:p>
      </dgm:t>
    </dgm:pt>
    <dgm:pt modelId="{1E156114-46C7-4EA9-A0AC-FDCCFB04D055}" type="parTrans" cxnId="{092A1745-8017-41A8-95A6-1F1848B370A3}">
      <dgm:prSet/>
      <dgm:spPr/>
      <dgm:t>
        <a:bodyPr/>
        <a:lstStyle/>
        <a:p>
          <a:endParaRPr lang="en-US"/>
        </a:p>
      </dgm:t>
    </dgm:pt>
    <dgm:pt modelId="{A3E8535C-3952-4970-B15C-01CF736161DA}" type="sibTrans" cxnId="{092A1745-8017-41A8-95A6-1F1848B370A3}">
      <dgm:prSet/>
      <dgm:spPr/>
      <dgm:t>
        <a:bodyPr/>
        <a:lstStyle/>
        <a:p>
          <a:endParaRPr lang="en-US"/>
        </a:p>
      </dgm:t>
    </dgm:pt>
    <dgm:pt modelId="{0F0CD485-9F62-4670-8141-8969E548132E}">
      <dgm:prSet phldrT="[Text]" custT="1"/>
      <dgm:spPr/>
      <dgm:t>
        <a:bodyPr/>
        <a:lstStyle/>
        <a:p>
          <a:r>
            <a:rPr lang="en-US" sz="1800" dirty="0" err="1" smtClean="0"/>
            <a:t>Dilakukan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penyelenggaraan</a:t>
          </a:r>
          <a:r>
            <a:rPr lang="en-US" sz="1800" dirty="0" smtClean="0"/>
            <a:t> </a:t>
          </a:r>
          <a:r>
            <a:rPr lang="en-US" sz="1800" dirty="0" err="1" smtClean="0"/>
            <a:t>kepentingan</a:t>
          </a:r>
          <a:r>
            <a:rPr lang="en-US" sz="1800" dirty="0" smtClean="0"/>
            <a:t> </a:t>
          </a:r>
          <a:r>
            <a:rPr lang="en-US" sz="1800" dirty="0" err="1" smtClean="0"/>
            <a:t>umum</a:t>
          </a:r>
          <a:r>
            <a:rPr lang="en-US" sz="1800" dirty="0" smtClean="0"/>
            <a:t>.</a:t>
          </a:r>
          <a:endParaRPr lang="en-US" sz="1800" dirty="0"/>
        </a:p>
      </dgm:t>
    </dgm:pt>
    <dgm:pt modelId="{F88D0702-D717-434C-A171-9F9DBDCCAEF9}" type="parTrans" cxnId="{4A3D9CCB-1FD1-4C47-B2E5-4D578DFE5818}">
      <dgm:prSet/>
      <dgm:spPr/>
      <dgm:t>
        <a:bodyPr/>
        <a:lstStyle/>
        <a:p>
          <a:endParaRPr lang="en-US"/>
        </a:p>
      </dgm:t>
    </dgm:pt>
    <dgm:pt modelId="{040C041B-8B4B-49E9-B96C-6E82C7D02891}" type="sibTrans" cxnId="{4A3D9CCB-1FD1-4C47-B2E5-4D578DFE5818}">
      <dgm:prSet/>
      <dgm:spPr/>
      <dgm:t>
        <a:bodyPr/>
        <a:lstStyle/>
        <a:p>
          <a:endParaRPr lang="en-US"/>
        </a:p>
      </dgm:t>
    </dgm:pt>
    <dgm:pt modelId="{3E097CDD-16D4-40A5-AF80-8533544436D6}">
      <dgm:prSet phldrT="[Text]"/>
      <dgm:spPr/>
      <dgm:t>
        <a:bodyPr/>
        <a:lstStyle/>
        <a:p>
          <a:r>
            <a:rPr lang="en-US" dirty="0" err="1" smtClean="0"/>
            <a:t>Koperasi</a:t>
          </a:r>
          <a:endParaRPr lang="en-US" dirty="0"/>
        </a:p>
      </dgm:t>
    </dgm:pt>
    <dgm:pt modelId="{D8D0121B-20C6-4248-8192-8A6183672390}" type="parTrans" cxnId="{3EC934E8-DB98-4E1D-AF4B-188ED895FBAC}">
      <dgm:prSet/>
      <dgm:spPr/>
      <dgm:t>
        <a:bodyPr/>
        <a:lstStyle/>
        <a:p>
          <a:endParaRPr lang="en-US"/>
        </a:p>
      </dgm:t>
    </dgm:pt>
    <dgm:pt modelId="{4ADFA146-B5E0-4FF0-82F4-53D4FFF8357E}" type="sibTrans" cxnId="{3EC934E8-DB98-4E1D-AF4B-188ED895FBAC}">
      <dgm:prSet/>
      <dgm:spPr/>
      <dgm:t>
        <a:bodyPr/>
        <a:lstStyle/>
        <a:p>
          <a:endParaRPr lang="en-US"/>
        </a:p>
      </dgm:t>
    </dgm:pt>
    <dgm:pt modelId="{5CEE1897-F394-4C60-823F-C8BFC037A292}">
      <dgm:prSet phldrT="[Text]" custT="1"/>
      <dgm:spPr/>
      <dgm:t>
        <a:bodyPr/>
        <a:lstStyle/>
        <a:p>
          <a:r>
            <a:rPr lang="en-US" sz="1800" dirty="0" err="1" smtClean="0"/>
            <a:t>Dilakukan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penyelenggaraan</a:t>
          </a:r>
          <a:r>
            <a:rPr lang="en-US" sz="1800" dirty="0" smtClean="0"/>
            <a:t> </a:t>
          </a:r>
          <a:r>
            <a:rPr lang="en-US" sz="1800" dirty="0" err="1" smtClean="0"/>
            <a:t>kepentingan</a:t>
          </a:r>
          <a:r>
            <a:rPr lang="en-US" sz="1800" dirty="0" smtClean="0"/>
            <a:t> </a:t>
          </a:r>
          <a:r>
            <a:rPr lang="en-US" sz="1800" dirty="0" err="1" smtClean="0"/>
            <a:t>umum</a:t>
          </a:r>
          <a:r>
            <a:rPr lang="en-US" sz="1800" dirty="0" smtClean="0"/>
            <a:t>.</a:t>
          </a:r>
          <a:endParaRPr lang="en-US" sz="1800" dirty="0"/>
        </a:p>
      </dgm:t>
    </dgm:pt>
    <dgm:pt modelId="{E5C33D03-F2E7-427D-A876-C4CFE6B4D209}" type="parTrans" cxnId="{39D1A085-FCDC-48B5-9021-39899F021EC7}">
      <dgm:prSet/>
      <dgm:spPr/>
      <dgm:t>
        <a:bodyPr/>
        <a:lstStyle/>
        <a:p>
          <a:endParaRPr lang="en-US"/>
        </a:p>
      </dgm:t>
    </dgm:pt>
    <dgm:pt modelId="{62069DED-E985-45E2-9669-F1EE79728516}" type="sibTrans" cxnId="{39D1A085-FCDC-48B5-9021-39899F021EC7}">
      <dgm:prSet/>
      <dgm:spPr/>
      <dgm:t>
        <a:bodyPr/>
        <a:lstStyle/>
        <a:p>
          <a:endParaRPr lang="en-US"/>
        </a:p>
      </dgm:t>
    </dgm:pt>
    <dgm:pt modelId="{3739847F-2C69-460C-BC69-AC8A165551D0}">
      <dgm:prSet phldrT="[Text]" custT="1"/>
      <dgm:spPr/>
      <dgm:t>
        <a:bodyPr/>
        <a:lstStyle/>
        <a:p>
          <a:r>
            <a:rPr lang="en-US" sz="1800" dirty="0" err="1" smtClean="0"/>
            <a:t>Jangka</a:t>
          </a:r>
          <a:r>
            <a:rPr lang="en-US" sz="1800" dirty="0" smtClean="0"/>
            <a:t> </a:t>
          </a:r>
          <a:r>
            <a:rPr lang="en-US" sz="1800" dirty="0" err="1" smtClean="0"/>
            <a:t>waktu</a:t>
          </a:r>
          <a:r>
            <a:rPr lang="en-US" sz="1800" dirty="0" smtClean="0"/>
            <a:t> paling lama 5 </a:t>
          </a:r>
          <a:r>
            <a:rPr lang="en-US" sz="1800" dirty="0" err="1" smtClean="0"/>
            <a:t>tahun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diperpanjang</a:t>
          </a:r>
          <a:endParaRPr lang="en-US" sz="1800" dirty="0"/>
        </a:p>
      </dgm:t>
    </dgm:pt>
    <dgm:pt modelId="{B5B2D57B-6EA3-4608-BA87-C5CBDDAEDA04}" type="parTrans" cxnId="{97F8C32B-B73A-40A6-85F8-96DE37C52C6B}">
      <dgm:prSet/>
      <dgm:spPr/>
      <dgm:t>
        <a:bodyPr/>
        <a:lstStyle/>
        <a:p>
          <a:endParaRPr lang="en-US"/>
        </a:p>
      </dgm:t>
    </dgm:pt>
    <dgm:pt modelId="{73B6332F-492D-468A-A6FC-DA1D8586D811}" type="sibTrans" cxnId="{97F8C32B-B73A-40A6-85F8-96DE37C52C6B}">
      <dgm:prSet/>
      <dgm:spPr/>
      <dgm:t>
        <a:bodyPr/>
        <a:lstStyle/>
        <a:p>
          <a:endParaRPr lang="en-US"/>
        </a:p>
      </dgm:t>
    </dgm:pt>
    <dgm:pt modelId="{AC02412F-0AEF-4D66-8C5F-AF36172F0F68}">
      <dgm:prSet phldrT="[Text]"/>
      <dgm:spPr/>
      <dgm:t>
        <a:bodyPr/>
        <a:lstStyle/>
        <a:p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neg</a:t>
          </a:r>
          <a:r>
            <a:rPr lang="id-ID" dirty="0" smtClean="0"/>
            <a:t>a</a:t>
          </a:r>
          <a:r>
            <a:rPr lang="en-US" dirty="0" err="1" smtClean="0"/>
            <a:t>ra</a:t>
          </a:r>
          <a:r>
            <a:rPr lang="en-US" dirty="0" smtClean="0"/>
            <a:t> lain</a:t>
          </a:r>
          <a:endParaRPr lang="en-US" dirty="0"/>
        </a:p>
      </dgm:t>
    </dgm:pt>
    <dgm:pt modelId="{38567D8D-2189-44B6-B3D0-4B84F3E34C48}" type="parTrans" cxnId="{44A05540-DCA7-4760-8A4A-4461C17F173D}">
      <dgm:prSet/>
      <dgm:spPr/>
      <dgm:t>
        <a:bodyPr/>
        <a:lstStyle/>
        <a:p>
          <a:endParaRPr lang="en-US"/>
        </a:p>
      </dgm:t>
    </dgm:pt>
    <dgm:pt modelId="{8579076E-7F2A-4BC4-B7DD-AF6E7C1A5C3C}" type="sibTrans" cxnId="{44A05540-DCA7-4760-8A4A-4461C17F173D}">
      <dgm:prSet/>
      <dgm:spPr/>
      <dgm:t>
        <a:bodyPr/>
        <a:lstStyle/>
        <a:p>
          <a:endParaRPr lang="en-US"/>
        </a:p>
      </dgm:t>
    </dgm:pt>
    <dgm:pt modelId="{E2D27894-10FF-4417-96DF-A9F0F04876F9}">
      <dgm:prSet phldrT="[Text]" custT="1"/>
      <dgm:spPr/>
      <dgm:t>
        <a:bodyPr/>
        <a:lstStyle/>
        <a:p>
          <a:r>
            <a:rPr lang="en-US" sz="1800" b="0" dirty="0" err="1" smtClean="0"/>
            <a:t>Digunakan</a:t>
          </a:r>
          <a:r>
            <a:rPr lang="en-US" sz="1800" b="0" dirty="0" smtClean="0"/>
            <a:t> </a:t>
          </a:r>
          <a:r>
            <a:rPr lang="en-US" sz="1800" b="0" dirty="0" err="1" smtClean="0"/>
            <a:t>sebagai</a:t>
          </a:r>
          <a:r>
            <a:rPr lang="en-US" sz="1800" b="0" dirty="0" smtClean="0"/>
            <a:t> </a:t>
          </a:r>
          <a:r>
            <a:rPr lang="en-US" sz="1800" b="0" dirty="0" err="1" smtClean="0"/>
            <a:t>fasilitas</a:t>
          </a:r>
          <a:r>
            <a:rPr lang="en-US" sz="1800" b="0" dirty="0" smtClean="0"/>
            <a:t> </a:t>
          </a:r>
          <a:r>
            <a:rPr lang="en-US" sz="1800" b="0" dirty="0" err="1" smtClean="0"/>
            <a:t>umum</a:t>
          </a:r>
          <a:r>
            <a:rPr lang="en-US" sz="1800" b="0" dirty="0" smtClean="0"/>
            <a:t>, </a:t>
          </a:r>
          <a:r>
            <a:rPr lang="en-US" sz="1800" b="0" dirty="0" err="1" smtClean="0"/>
            <a:t>dengan</a:t>
          </a:r>
          <a:r>
            <a:rPr lang="en-US" sz="1800" b="0" dirty="0" smtClean="0"/>
            <a:t> </a:t>
          </a:r>
          <a:r>
            <a:rPr lang="en-US" sz="1800" b="0" dirty="0" err="1" smtClean="0"/>
            <a:t>mempertimbangkan</a:t>
          </a:r>
          <a:r>
            <a:rPr lang="en-US" sz="1800" b="0" dirty="0" smtClean="0"/>
            <a:t> </a:t>
          </a:r>
          <a:r>
            <a:rPr lang="en-US" sz="1800" b="0" dirty="0" err="1" smtClean="0"/>
            <a:t>hubungan</a:t>
          </a:r>
          <a:r>
            <a:rPr lang="en-US" sz="1800" b="0" dirty="0" smtClean="0"/>
            <a:t> </a:t>
          </a:r>
          <a:r>
            <a:rPr lang="en-US" sz="1800" b="0" dirty="0" err="1" smtClean="0"/>
            <a:t>baik</a:t>
          </a:r>
          <a:r>
            <a:rPr lang="en-US" sz="1800" b="0" dirty="0" smtClean="0"/>
            <a:t> </a:t>
          </a:r>
          <a:r>
            <a:rPr lang="en-US" sz="1800" b="0" dirty="0" err="1" smtClean="0"/>
            <a:t>antar</a:t>
          </a:r>
          <a:r>
            <a:rPr lang="en-US" sz="1800" b="0" dirty="0" smtClean="0"/>
            <a:t> </a:t>
          </a:r>
          <a:r>
            <a:rPr lang="en-US" sz="1800" b="0" dirty="0" err="1" smtClean="0"/>
            <a:t>negara</a:t>
          </a:r>
          <a:r>
            <a:rPr lang="en-US" sz="1800" b="0" dirty="0" smtClean="0"/>
            <a:t>.</a:t>
          </a:r>
          <a:endParaRPr lang="en-US" sz="1800" b="0" dirty="0"/>
        </a:p>
      </dgm:t>
    </dgm:pt>
    <dgm:pt modelId="{C95FF7D2-9E42-471E-8669-86930E03422C}" type="parTrans" cxnId="{B069946D-BE8D-4ADA-B297-9D18975E204C}">
      <dgm:prSet/>
      <dgm:spPr/>
      <dgm:t>
        <a:bodyPr/>
        <a:lstStyle/>
        <a:p>
          <a:endParaRPr lang="en-US"/>
        </a:p>
      </dgm:t>
    </dgm:pt>
    <dgm:pt modelId="{946D70D1-36C8-4B51-962A-649C0B473589}" type="sibTrans" cxnId="{B069946D-BE8D-4ADA-B297-9D18975E204C}">
      <dgm:prSet/>
      <dgm:spPr/>
      <dgm:t>
        <a:bodyPr/>
        <a:lstStyle/>
        <a:p>
          <a:endParaRPr lang="en-US"/>
        </a:p>
      </dgm:t>
    </dgm:pt>
    <dgm:pt modelId="{51E277E5-6C12-4F95-BA66-FE6DC0A37A0D}">
      <dgm:prSet phldrT="[Text]" custT="1"/>
      <dgm:spPr/>
      <dgm:t>
        <a:bodyPr/>
        <a:lstStyle/>
        <a:p>
          <a:r>
            <a:rPr lang="en-US" sz="1800" b="0" dirty="0" err="1" smtClean="0"/>
            <a:t>Dilakukan</a:t>
          </a:r>
          <a:r>
            <a:rPr lang="en-US" sz="1800" b="0" dirty="0" smtClean="0"/>
            <a:t> </a:t>
          </a:r>
          <a:r>
            <a:rPr lang="en-US" sz="1800" b="0" dirty="0" err="1" smtClean="0"/>
            <a:t>untuk</a:t>
          </a:r>
          <a:r>
            <a:rPr lang="en-US" sz="1800" b="0" dirty="0" smtClean="0"/>
            <a:t> BMN </a:t>
          </a:r>
          <a:r>
            <a:rPr lang="en-US" sz="1800" b="0" dirty="0" err="1" smtClean="0"/>
            <a:t>berupa</a:t>
          </a:r>
          <a:r>
            <a:rPr lang="en-US" sz="1800" b="0" dirty="0" smtClean="0"/>
            <a:t> </a:t>
          </a:r>
          <a:r>
            <a:rPr lang="en-US" sz="1800" b="0" dirty="0" err="1" smtClean="0"/>
            <a:t>tanah</a:t>
          </a:r>
          <a:r>
            <a:rPr lang="en-US" sz="1800" b="0" dirty="0" smtClean="0"/>
            <a:t> </a:t>
          </a:r>
          <a:r>
            <a:rPr lang="en-US" sz="1800" b="0" dirty="0" err="1" smtClean="0"/>
            <a:t>dan</a:t>
          </a:r>
          <a:r>
            <a:rPr lang="en-US" sz="1800" b="0" dirty="0" smtClean="0"/>
            <a:t>/</a:t>
          </a:r>
          <a:r>
            <a:rPr lang="en-US" sz="1800" b="0" dirty="0" err="1" smtClean="0"/>
            <a:t>atau</a:t>
          </a:r>
          <a:r>
            <a:rPr lang="en-US" sz="1800" b="0" dirty="0" smtClean="0"/>
            <a:t> </a:t>
          </a:r>
          <a:r>
            <a:rPr lang="en-US" sz="1800" b="0" dirty="0" err="1" smtClean="0"/>
            <a:t>bangunan</a:t>
          </a:r>
          <a:r>
            <a:rPr lang="en-US" sz="1800" b="0" dirty="0" smtClean="0"/>
            <a:t>.</a:t>
          </a:r>
          <a:endParaRPr lang="en-US" sz="1800" b="0" dirty="0"/>
        </a:p>
      </dgm:t>
    </dgm:pt>
    <dgm:pt modelId="{A9EB06FD-6A33-4B5C-A361-D8DD477A65A6}" type="parTrans" cxnId="{6900BE4C-FEA6-4FE7-8C82-25CEDB59AFCC}">
      <dgm:prSet/>
      <dgm:spPr/>
      <dgm:t>
        <a:bodyPr/>
        <a:lstStyle/>
        <a:p>
          <a:endParaRPr lang="en-US"/>
        </a:p>
      </dgm:t>
    </dgm:pt>
    <dgm:pt modelId="{C411CB87-0C5C-4FF3-AB97-821D1154320D}" type="sibTrans" cxnId="{6900BE4C-FEA6-4FE7-8C82-25CEDB59AFCC}">
      <dgm:prSet/>
      <dgm:spPr/>
      <dgm:t>
        <a:bodyPr/>
        <a:lstStyle/>
        <a:p>
          <a:endParaRPr lang="en-US"/>
        </a:p>
      </dgm:t>
    </dgm:pt>
    <dgm:pt modelId="{DBEF3DFD-AC92-4BB3-ACB8-3A74F3DAF99A}">
      <dgm:prSet phldrT="[Text]" custT="1"/>
      <dgm:spPr/>
      <dgm:t>
        <a:bodyPr/>
        <a:lstStyle/>
        <a:p>
          <a:r>
            <a:rPr lang="en-US" sz="1800" dirty="0" err="1" smtClean="0"/>
            <a:t>Jangka</a:t>
          </a:r>
          <a:r>
            <a:rPr lang="en-US" sz="1800" dirty="0" smtClean="0"/>
            <a:t> </a:t>
          </a:r>
          <a:r>
            <a:rPr lang="en-US" sz="1800" dirty="0" err="1" smtClean="0"/>
            <a:t>waktu</a:t>
          </a:r>
          <a:r>
            <a:rPr lang="en-US" sz="1800" dirty="0" smtClean="0"/>
            <a:t> paling lama 5 </a:t>
          </a:r>
          <a:r>
            <a:rPr lang="en-US" sz="1800" dirty="0" err="1" smtClean="0"/>
            <a:t>tahun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diperpanjang</a:t>
          </a:r>
          <a:endParaRPr lang="en-US" sz="1800" dirty="0"/>
        </a:p>
      </dgm:t>
    </dgm:pt>
    <dgm:pt modelId="{BA36B6E5-99FB-415C-B3AF-904BB47F5EEA}" type="parTrans" cxnId="{354648FE-97B9-4DCA-B975-85DE1E45485B}">
      <dgm:prSet/>
      <dgm:spPr/>
      <dgm:t>
        <a:bodyPr/>
        <a:lstStyle/>
        <a:p>
          <a:endParaRPr lang="en-US"/>
        </a:p>
      </dgm:t>
    </dgm:pt>
    <dgm:pt modelId="{9273DF6C-3D51-4D67-9050-55B0E9C554F2}" type="sibTrans" cxnId="{354648FE-97B9-4DCA-B975-85DE1E45485B}">
      <dgm:prSet/>
      <dgm:spPr/>
      <dgm:t>
        <a:bodyPr/>
        <a:lstStyle/>
        <a:p>
          <a:endParaRPr lang="en-US"/>
        </a:p>
      </dgm:t>
    </dgm:pt>
    <dgm:pt modelId="{0323A6E5-FEB7-498A-93A1-817C9F7AFCB4}">
      <dgm:prSet phldrT="[Text]" custT="1"/>
      <dgm:spPr/>
      <dgm:t>
        <a:bodyPr/>
        <a:lstStyle/>
        <a:p>
          <a:r>
            <a:rPr lang="en-US" sz="1800" b="0" dirty="0" smtClean="0"/>
            <a:t>Paling lama 99 </a:t>
          </a:r>
          <a:r>
            <a:rPr lang="en-US" sz="1800" b="0" dirty="0" err="1" smtClean="0"/>
            <a:t>tahun</a:t>
          </a:r>
          <a:r>
            <a:rPr lang="en-US" sz="1800" b="0" dirty="0" smtClean="0"/>
            <a:t>.</a:t>
          </a:r>
          <a:endParaRPr lang="en-US" sz="1800" b="0" dirty="0"/>
        </a:p>
      </dgm:t>
    </dgm:pt>
    <dgm:pt modelId="{C84DDC6D-864B-4AD5-805D-9D97B3A14EDC}" type="parTrans" cxnId="{295BD2B3-9D52-4A53-BE89-3F597FEFFD53}">
      <dgm:prSet/>
      <dgm:spPr/>
      <dgm:t>
        <a:bodyPr/>
        <a:lstStyle/>
        <a:p>
          <a:endParaRPr lang="en-US"/>
        </a:p>
      </dgm:t>
    </dgm:pt>
    <dgm:pt modelId="{16C33EF7-BDCB-44C2-BADA-D1DA6F7D8C08}" type="sibTrans" cxnId="{295BD2B3-9D52-4A53-BE89-3F597FEFFD53}">
      <dgm:prSet/>
      <dgm:spPr/>
      <dgm:t>
        <a:bodyPr/>
        <a:lstStyle/>
        <a:p>
          <a:endParaRPr lang="en-US"/>
        </a:p>
      </dgm:t>
    </dgm:pt>
    <dgm:pt modelId="{6783A855-8370-4859-8FBE-A009F5B3750F}" type="pres">
      <dgm:prSet presAssocID="{826A7B4D-34B1-402F-A75B-6B0DBE0EA9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59E73E-46B7-4E9D-BBB1-6BCA14FF825A}" type="pres">
      <dgm:prSet presAssocID="{A380893E-B143-4968-9B8C-5516B8003AAF}" presName="linNode" presStyleCnt="0"/>
      <dgm:spPr/>
    </dgm:pt>
    <dgm:pt modelId="{6366F6BD-0623-4505-A5A0-F7EB221D2E6A}" type="pres">
      <dgm:prSet presAssocID="{A380893E-B143-4968-9B8C-5516B8003AA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E60D6-DC8E-4726-B647-4F2DD21CE763}" type="pres">
      <dgm:prSet presAssocID="{A380893E-B143-4968-9B8C-5516B8003AA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E452E-30C8-4C85-A3D4-FA78F513228D}" type="pres">
      <dgm:prSet presAssocID="{A3E8535C-3952-4970-B15C-01CF736161DA}" presName="sp" presStyleCnt="0"/>
      <dgm:spPr/>
    </dgm:pt>
    <dgm:pt modelId="{F05622CA-4C9E-4B0F-9AEB-C67AA2E5E300}" type="pres">
      <dgm:prSet presAssocID="{3E097CDD-16D4-40A5-AF80-8533544436D6}" presName="linNode" presStyleCnt="0"/>
      <dgm:spPr/>
    </dgm:pt>
    <dgm:pt modelId="{C4AA6186-0EEC-4A01-B475-A311CD565641}" type="pres">
      <dgm:prSet presAssocID="{3E097CDD-16D4-40A5-AF80-8533544436D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8A04B-3D20-4F54-BB67-BFC83AEF00C8}" type="pres">
      <dgm:prSet presAssocID="{3E097CDD-16D4-40A5-AF80-8533544436D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2FC9B-002C-4FE1-812D-B7500A72161E}" type="pres">
      <dgm:prSet presAssocID="{4ADFA146-B5E0-4FF0-82F4-53D4FFF8357E}" presName="sp" presStyleCnt="0"/>
      <dgm:spPr/>
    </dgm:pt>
    <dgm:pt modelId="{89DE84B6-7329-425D-9BAE-A9F43FDF666F}" type="pres">
      <dgm:prSet presAssocID="{AC02412F-0AEF-4D66-8C5F-AF36172F0F68}" presName="linNode" presStyleCnt="0"/>
      <dgm:spPr/>
    </dgm:pt>
    <dgm:pt modelId="{2DDA73DE-1854-4030-9B9F-E167D1DD6C35}" type="pres">
      <dgm:prSet presAssocID="{AC02412F-0AEF-4D66-8C5F-AF36172F0F6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AF012-C201-4560-BEA1-416E54822889}" type="pres">
      <dgm:prSet presAssocID="{AC02412F-0AEF-4D66-8C5F-AF36172F0F68}" presName="descendantText" presStyleLbl="alignAccFollowNode1" presStyleIdx="2" presStyleCnt="3" custScaleY="158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84B172-8D94-44E9-96C9-82B9BECE05D0}" type="presOf" srcId="{DBEF3DFD-AC92-4BB3-ACB8-3A74F3DAF99A}" destId="{928E60D6-DC8E-4726-B647-4F2DD21CE763}" srcOrd="0" destOrd="1" presId="urn:microsoft.com/office/officeart/2005/8/layout/vList5"/>
    <dgm:cxn modelId="{3EC934E8-DB98-4E1D-AF4B-188ED895FBAC}" srcId="{826A7B4D-34B1-402F-A75B-6B0DBE0EA93F}" destId="{3E097CDD-16D4-40A5-AF80-8533544436D6}" srcOrd="1" destOrd="0" parTransId="{D8D0121B-20C6-4248-8192-8A6183672390}" sibTransId="{4ADFA146-B5E0-4FF0-82F4-53D4FFF8357E}"/>
    <dgm:cxn modelId="{87E0BDB5-B9AA-49E1-A17B-8484524D5A71}" type="presOf" srcId="{E2D27894-10FF-4417-96DF-A9F0F04876F9}" destId="{DA0AF012-C201-4560-BEA1-416E54822889}" srcOrd="0" destOrd="0" presId="urn:microsoft.com/office/officeart/2005/8/layout/vList5"/>
    <dgm:cxn modelId="{354648FE-97B9-4DCA-B975-85DE1E45485B}" srcId="{A380893E-B143-4968-9B8C-5516B8003AAF}" destId="{DBEF3DFD-AC92-4BB3-ACB8-3A74F3DAF99A}" srcOrd="1" destOrd="0" parTransId="{BA36B6E5-99FB-415C-B3AF-904BB47F5EEA}" sibTransId="{9273DF6C-3D51-4D67-9050-55B0E9C554F2}"/>
    <dgm:cxn modelId="{D64A1A90-834C-488D-8C35-943F85D54D12}" type="presOf" srcId="{3E097CDD-16D4-40A5-AF80-8533544436D6}" destId="{C4AA6186-0EEC-4A01-B475-A311CD565641}" srcOrd="0" destOrd="0" presId="urn:microsoft.com/office/officeart/2005/8/layout/vList5"/>
    <dgm:cxn modelId="{295BD2B3-9D52-4A53-BE89-3F597FEFFD53}" srcId="{AC02412F-0AEF-4D66-8C5F-AF36172F0F68}" destId="{0323A6E5-FEB7-498A-93A1-817C9F7AFCB4}" srcOrd="2" destOrd="0" parTransId="{C84DDC6D-864B-4AD5-805D-9D97B3A14EDC}" sibTransId="{16C33EF7-BDCB-44C2-BADA-D1DA6F7D8C08}"/>
    <dgm:cxn modelId="{FEEB26EA-FAF6-40FB-82DD-6D8A83188C0D}" type="presOf" srcId="{3739847F-2C69-460C-BC69-AC8A165551D0}" destId="{5E48A04B-3D20-4F54-BB67-BFC83AEF00C8}" srcOrd="0" destOrd="1" presId="urn:microsoft.com/office/officeart/2005/8/layout/vList5"/>
    <dgm:cxn modelId="{B6BF6937-59C4-48CF-9CC2-404E57EEACFA}" type="presOf" srcId="{A380893E-B143-4968-9B8C-5516B8003AAF}" destId="{6366F6BD-0623-4505-A5A0-F7EB221D2E6A}" srcOrd="0" destOrd="0" presId="urn:microsoft.com/office/officeart/2005/8/layout/vList5"/>
    <dgm:cxn modelId="{FFBEE8D3-B6B8-4C18-AF33-BD2B986050CE}" type="presOf" srcId="{0323A6E5-FEB7-498A-93A1-817C9F7AFCB4}" destId="{DA0AF012-C201-4560-BEA1-416E54822889}" srcOrd="0" destOrd="2" presId="urn:microsoft.com/office/officeart/2005/8/layout/vList5"/>
    <dgm:cxn modelId="{4A3D9CCB-1FD1-4C47-B2E5-4D578DFE5818}" srcId="{A380893E-B143-4968-9B8C-5516B8003AAF}" destId="{0F0CD485-9F62-4670-8141-8969E548132E}" srcOrd="0" destOrd="0" parTransId="{F88D0702-D717-434C-A171-9F9DBDCCAEF9}" sibTransId="{040C041B-8B4B-49E9-B96C-6E82C7D02891}"/>
    <dgm:cxn modelId="{23593503-3C49-4028-A4BA-4AB6F25DBC0A}" type="presOf" srcId="{51E277E5-6C12-4F95-BA66-FE6DC0A37A0D}" destId="{DA0AF012-C201-4560-BEA1-416E54822889}" srcOrd="0" destOrd="1" presId="urn:microsoft.com/office/officeart/2005/8/layout/vList5"/>
    <dgm:cxn modelId="{6900BE4C-FEA6-4FE7-8C82-25CEDB59AFCC}" srcId="{AC02412F-0AEF-4D66-8C5F-AF36172F0F68}" destId="{51E277E5-6C12-4F95-BA66-FE6DC0A37A0D}" srcOrd="1" destOrd="0" parTransId="{A9EB06FD-6A33-4B5C-A361-D8DD477A65A6}" sibTransId="{C411CB87-0C5C-4FF3-AB97-821D1154320D}"/>
    <dgm:cxn modelId="{39D1A085-FCDC-48B5-9021-39899F021EC7}" srcId="{3E097CDD-16D4-40A5-AF80-8533544436D6}" destId="{5CEE1897-F394-4C60-823F-C8BFC037A292}" srcOrd="0" destOrd="0" parTransId="{E5C33D03-F2E7-427D-A876-C4CFE6B4D209}" sibTransId="{62069DED-E985-45E2-9669-F1EE79728516}"/>
    <dgm:cxn modelId="{A0C4552B-AA4C-4A4D-B845-77D46594B7CF}" type="presOf" srcId="{5CEE1897-F394-4C60-823F-C8BFC037A292}" destId="{5E48A04B-3D20-4F54-BB67-BFC83AEF00C8}" srcOrd="0" destOrd="0" presId="urn:microsoft.com/office/officeart/2005/8/layout/vList5"/>
    <dgm:cxn modelId="{F584CC94-2753-49C7-9ACF-9CFD62E9F277}" type="presOf" srcId="{0F0CD485-9F62-4670-8141-8969E548132E}" destId="{928E60D6-DC8E-4726-B647-4F2DD21CE763}" srcOrd="0" destOrd="0" presId="urn:microsoft.com/office/officeart/2005/8/layout/vList5"/>
    <dgm:cxn modelId="{B069946D-BE8D-4ADA-B297-9D18975E204C}" srcId="{AC02412F-0AEF-4D66-8C5F-AF36172F0F68}" destId="{E2D27894-10FF-4417-96DF-A9F0F04876F9}" srcOrd="0" destOrd="0" parTransId="{C95FF7D2-9E42-471E-8669-86930E03422C}" sibTransId="{946D70D1-36C8-4B51-962A-649C0B473589}"/>
    <dgm:cxn modelId="{44A05540-DCA7-4760-8A4A-4461C17F173D}" srcId="{826A7B4D-34B1-402F-A75B-6B0DBE0EA93F}" destId="{AC02412F-0AEF-4D66-8C5F-AF36172F0F68}" srcOrd="2" destOrd="0" parTransId="{38567D8D-2189-44B6-B3D0-4B84F3E34C48}" sibTransId="{8579076E-7F2A-4BC4-B7DD-AF6E7C1A5C3C}"/>
    <dgm:cxn modelId="{49A6F894-676B-4DE9-A79A-66D8373CCEDC}" type="presOf" srcId="{AC02412F-0AEF-4D66-8C5F-AF36172F0F68}" destId="{2DDA73DE-1854-4030-9B9F-E167D1DD6C35}" srcOrd="0" destOrd="0" presId="urn:microsoft.com/office/officeart/2005/8/layout/vList5"/>
    <dgm:cxn modelId="{092A1745-8017-41A8-95A6-1F1848B370A3}" srcId="{826A7B4D-34B1-402F-A75B-6B0DBE0EA93F}" destId="{A380893E-B143-4968-9B8C-5516B8003AAF}" srcOrd="0" destOrd="0" parTransId="{1E156114-46C7-4EA9-A0AC-FDCCFB04D055}" sibTransId="{A3E8535C-3952-4970-B15C-01CF736161DA}"/>
    <dgm:cxn modelId="{3B11C15F-16B5-4091-8E6B-E3BD51163E9F}" type="presOf" srcId="{826A7B4D-34B1-402F-A75B-6B0DBE0EA93F}" destId="{6783A855-8370-4859-8FBE-A009F5B3750F}" srcOrd="0" destOrd="0" presId="urn:microsoft.com/office/officeart/2005/8/layout/vList5"/>
    <dgm:cxn modelId="{97F8C32B-B73A-40A6-85F8-96DE37C52C6B}" srcId="{3E097CDD-16D4-40A5-AF80-8533544436D6}" destId="{3739847F-2C69-460C-BC69-AC8A165551D0}" srcOrd="1" destOrd="0" parTransId="{B5B2D57B-6EA3-4608-BA87-C5CBDDAEDA04}" sibTransId="{73B6332F-492D-468A-A6FC-DA1D8586D811}"/>
    <dgm:cxn modelId="{6A1CAF55-9579-4B5B-B285-8D7C37A5BE63}" type="presParOf" srcId="{6783A855-8370-4859-8FBE-A009F5B3750F}" destId="{DF59E73E-46B7-4E9D-BBB1-6BCA14FF825A}" srcOrd="0" destOrd="0" presId="urn:microsoft.com/office/officeart/2005/8/layout/vList5"/>
    <dgm:cxn modelId="{6FEB9296-7EF2-4455-A72D-D61DE8DB6A4E}" type="presParOf" srcId="{DF59E73E-46B7-4E9D-BBB1-6BCA14FF825A}" destId="{6366F6BD-0623-4505-A5A0-F7EB221D2E6A}" srcOrd="0" destOrd="0" presId="urn:microsoft.com/office/officeart/2005/8/layout/vList5"/>
    <dgm:cxn modelId="{BEE710CB-FA62-4CDF-9816-0E2FD681EE2A}" type="presParOf" srcId="{DF59E73E-46B7-4E9D-BBB1-6BCA14FF825A}" destId="{928E60D6-DC8E-4726-B647-4F2DD21CE763}" srcOrd="1" destOrd="0" presId="urn:microsoft.com/office/officeart/2005/8/layout/vList5"/>
    <dgm:cxn modelId="{0301D9D6-AFC8-40A6-8D07-64C41BDD2B2B}" type="presParOf" srcId="{6783A855-8370-4859-8FBE-A009F5B3750F}" destId="{AACE452E-30C8-4C85-A3D4-FA78F513228D}" srcOrd="1" destOrd="0" presId="urn:microsoft.com/office/officeart/2005/8/layout/vList5"/>
    <dgm:cxn modelId="{538B8B47-4E97-4E4B-AF4B-DEEF1251C9EB}" type="presParOf" srcId="{6783A855-8370-4859-8FBE-A009F5B3750F}" destId="{F05622CA-4C9E-4B0F-9AEB-C67AA2E5E300}" srcOrd="2" destOrd="0" presId="urn:microsoft.com/office/officeart/2005/8/layout/vList5"/>
    <dgm:cxn modelId="{6DD5BD1A-FF8F-469B-819A-D8DC108A2262}" type="presParOf" srcId="{F05622CA-4C9E-4B0F-9AEB-C67AA2E5E300}" destId="{C4AA6186-0EEC-4A01-B475-A311CD565641}" srcOrd="0" destOrd="0" presId="urn:microsoft.com/office/officeart/2005/8/layout/vList5"/>
    <dgm:cxn modelId="{ED6BB056-138B-49E1-B031-AB498D7299CE}" type="presParOf" srcId="{F05622CA-4C9E-4B0F-9AEB-C67AA2E5E300}" destId="{5E48A04B-3D20-4F54-BB67-BFC83AEF00C8}" srcOrd="1" destOrd="0" presId="urn:microsoft.com/office/officeart/2005/8/layout/vList5"/>
    <dgm:cxn modelId="{74AA6F10-37CB-42B7-83CC-26E45306BD89}" type="presParOf" srcId="{6783A855-8370-4859-8FBE-A009F5B3750F}" destId="{C062FC9B-002C-4FE1-812D-B7500A72161E}" srcOrd="3" destOrd="0" presId="urn:microsoft.com/office/officeart/2005/8/layout/vList5"/>
    <dgm:cxn modelId="{3DEBF0D2-DA7F-4718-8B97-1D68ECDC8DD7}" type="presParOf" srcId="{6783A855-8370-4859-8FBE-A009F5B3750F}" destId="{89DE84B6-7329-425D-9BAE-A9F43FDF666F}" srcOrd="4" destOrd="0" presId="urn:microsoft.com/office/officeart/2005/8/layout/vList5"/>
    <dgm:cxn modelId="{2EDA07E6-AF41-4FCC-AEE0-BC10475141C3}" type="presParOf" srcId="{89DE84B6-7329-425D-9BAE-A9F43FDF666F}" destId="{2DDA73DE-1854-4030-9B9F-E167D1DD6C35}" srcOrd="0" destOrd="0" presId="urn:microsoft.com/office/officeart/2005/8/layout/vList5"/>
    <dgm:cxn modelId="{6A21C17A-2DC2-4EE6-811C-5701ABE56E20}" type="presParOf" srcId="{89DE84B6-7329-425D-9BAE-A9F43FDF666F}" destId="{DA0AF012-C201-4560-BEA1-416E5482288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6BF797-1062-449B-BADA-483EE2E007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3747A-8F3F-4B5F-A078-9254FEC13DD7}" type="pres">
      <dgm:prSet presAssocID="{426BF797-1062-449B-BADA-483EE2E007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8BDABE0-DD9A-4AD0-A449-9F62C3EDA51E}" type="presOf" srcId="{426BF797-1062-449B-BADA-483EE2E00736}" destId="{3CC3747A-8F3F-4B5F-A078-9254FEC13DD7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6A7B4D-34B1-402F-A75B-6B0DBE0EA9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1C314D-A69E-4279-9DA9-9B8F057B17CB}">
      <dgm:prSet phldrT="[Text]"/>
      <dgm:spPr/>
      <dgm:t>
        <a:bodyPr/>
        <a:lstStyle/>
        <a:p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internasional</a:t>
          </a:r>
          <a:endParaRPr lang="en-US" dirty="0"/>
        </a:p>
      </dgm:t>
    </dgm:pt>
    <dgm:pt modelId="{2F4F352C-EB72-4B65-BC5A-864CD1915E06}" type="parTrans" cxnId="{2DAC223B-4623-449F-AC4C-1D07B80C5743}">
      <dgm:prSet/>
      <dgm:spPr/>
      <dgm:t>
        <a:bodyPr/>
        <a:lstStyle/>
        <a:p>
          <a:endParaRPr lang="en-US"/>
        </a:p>
      </dgm:t>
    </dgm:pt>
    <dgm:pt modelId="{3670F862-AC1F-43BC-983B-F6D75A032521}" type="sibTrans" cxnId="{2DAC223B-4623-449F-AC4C-1D07B80C5743}">
      <dgm:prSet/>
      <dgm:spPr/>
      <dgm:t>
        <a:bodyPr/>
        <a:lstStyle/>
        <a:p>
          <a:endParaRPr lang="en-US"/>
        </a:p>
      </dgm:t>
    </dgm:pt>
    <dgm:pt modelId="{459510D2-45D6-47F6-864F-3B58A6FB9DB4}">
      <dgm:prSet phldrT="[Text]"/>
      <dgm:spPr/>
      <dgm:t>
        <a:bodyPr/>
        <a:lstStyle/>
        <a:p>
          <a:r>
            <a:rPr lang="en-US" dirty="0" err="1" smtClean="0"/>
            <a:t>Badan</a:t>
          </a:r>
          <a:r>
            <a:rPr lang="en-US" dirty="0" smtClean="0"/>
            <a:t> </a:t>
          </a:r>
          <a:r>
            <a:rPr lang="en-US" dirty="0" err="1" smtClean="0"/>
            <a:t>hukum</a:t>
          </a:r>
          <a:r>
            <a:rPr lang="en-US" dirty="0" smtClean="0"/>
            <a:t> </a:t>
          </a:r>
          <a:r>
            <a:rPr lang="en-US" dirty="0" err="1" smtClean="0"/>
            <a:t>lainnya</a:t>
          </a:r>
          <a:endParaRPr lang="en-US" dirty="0"/>
        </a:p>
      </dgm:t>
    </dgm:pt>
    <dgm:pt modelId="{B9B55F11-5D3E-460F-932C-855D44B1F14E}" type="parTrans" cxnId="{36CA1536-23F8-4BDA-A63F-70438634CBD8}">
      <dgm:prSet/>
      <dgm:spPr/>
      <dgm:t>
        <a:bodyPr/>
        <a:lstStyle/>
        <a:p>
          <a:endParaRPr lang="en-US"/>
        </a:p>
      </dgm:t>
    </dgm:pt>
    <dgm:pt modelId="{219F6482-B528-47CA-B1C9-EACBC8031E7D}" type="sibTrans" cxnId="{36CA1536-23F8-4BDA-A63F-70438634CBD8}">
      <dgm:prSet/>
      <dgm:spPr/>
      <dgm:t>
        <a:bodyPr/>
        <a:lstStyle/>
        <a:p>
          <a:endParaRPr lang="en-US"/>
        </a:p>
      </dgm:t>
    </dgm:pt>
    <dgm:pt modelId="{7236C38A-2F11-4A81-8D84-5162908BBD40}">
      <dgm:prSet phldrT="[Text]"/>
      <dgm:spPr/>
      <dgm:t>
        <a:bodyPr/>
        <a:lstStyle/>
        <a:p>
          <a:r>
            <a:rPr lang="en-US" dirty="0" err="1" smtClean="0"/>
            <a:t>Organisasi</a:t>
          </a:r>
          <a:r>
            <a:rPr lang="en-US" dirty="0" smtClean="0"/>
            <a:t> bilateral </a:t>
          </a:r>
          <a:r>
            <a:rPr lang="en-US" dirty="0" err="1" smtClean="0"/>
            <a:t>atau</a:t>
          </a:r>
          <a:r>
            <a:rPr lang="en-US" dirty="0" smtClean="0"/>
            <a:t> multilateral yang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resmi</a:t>
          </a:r>
          <a:r>
            <a:rPr lang="en-US" dirty="0" smtClean="0"/>
            <a:t> </a:t>
          </a:r>
          <a:r>
            <a:rPr lang="en-US" dirty="0" err="1" smtClean="0"/>
            <a:t>diikuti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Indonesia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anggotanya</a:t>
          </a:r>
          <a:r>
            <a:rPr lang="en-US" dirty="0" smtClean="0"/>
            <a:t>.</a:t>
          </a:r>
          <a:endParaRPr lang="en-US" dirty="0"/>
        </a:p>
      </dgm:t>
    </dgm:pt>
    <dgm:pt modelId="{CD956D29-7715-4391-BDC6-6572B617F835}" type="parTrans" cxnId="{64B0727A-57C5-4DCF-9E0E-7199ECF92608}">
      <dgm:prSet/>
      <dgm:spPr/>
      <dgm:t>
        <a:bodyPr/>
        <a:lstStyle/>
        <a:p>
          <a:endParaRPr lang="en-US"/>
        </a:p>
      </dgm:t>
    </dgm:pt>
    <dgm:pt modelId="{21EF1990-1B3E-4794-BB90-54955547C777}" type="sibTrans" cxnId="{64B0727A-57C5-4DCF-9E0E-7199ECF92608}">
      <dgm:prSet/>
      <dgm:spPr/>
      <dgm:t>
        <a:bodyPr/>
        <a:lstStyle/>
        <a:p>
          <a:endParaRPr lang="en-US"/>
        </a:p>
      </dgm:t>
    </dgm:pt>
    <dgm:pt modelId="{3D7AF4E0-2361-41BA-BC12-AB01BB3F62E1}">
      <dgm:prSet phldrT="[Text]" custT="1"/>
      <dgm:spPr/>
      <dgm:t>
        <a:bodyPr/>
        <a:lstStyle/>
        <a:p>
          <a:r>
            <a:rPr lang="en-US" sz="1800" dirty="0" err="1" smtClean="0"/>
            <a:t>Dilakukan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penyelenggaraan</a:t>
          </a:r>
          <a:r>
            <a:rPr lang="en-US" sz="1800" dirty="0" smtClean="0"/>
            <a:t> </a:t>
          </a:r>
          <a:r>
            <a:rPr lang="en-US" sz="1800" dirty="0" err="1" smtClean="0"/>
            <a:t>kepentingan</a:t>
          </a:r>
          <a:r>
            <a:rPr lang="en-US" sz="1800" dirty="0" smtClean="0"/>
            <a:t> </a:t>
          </a:r>
          <a:r>
            <a:rPr lang="en-US" sz="1800" dirty="0" err="1" smtClean="0"/>
            <a:t>umum</a:t>
          </a:r>
          <a:r>
            <a:rPr lang="en-US" sz="1800" dirty="0" smtClean="0"/>
            <a:t>.</a:t>
          </a:r>
          <a:endParaRPr lang="en-US" sz="1800" dirty="0"/>
        </a:p>
      </dgm:t>
    </dgm:pt>
    <dgm:pt modelId="{BFCA8B22-F712-41DF-AA1A-88C9609ACDD0}" type="parTrans" cxnId="{5369F435-9957-4786-9414-FA0E1967A3DF}">
      <dgm:prSet/>
      <dgm:spPr/>
      <dgm:t>
        <a:bodyPr/>
        <a:lstStyle/>
        <a:p>
          <a:endParaRPr lang="en-US"/>
        </a:p>
      </dgm:t>
    </dgm:pt>
    <dgm:pt modelId="{ABA2B680-A1E6-4431-9B09-9969AE146757}" type="sibTrans" cxnId="{5369F435-9957-4786-9414-FA0E1967A3DF}">
      <dgm:prSet/>
      <dgm:spPr/>
      <dgm:t>
        <a:bodyPr/>
        <a:lstStyle/>
        <a:p>
          <a:endParaRPr lang="en-US"/>
        </a:p>
      </dgm:t>
    </dgm:pt>
    <dgm:pt modelId="{ABCA6C56-2214-422B-81B0-F40E58455277}">
      <dgm:prSet phldrT="[Text]"/>
      <dgm:spPr/>
      <dgm:t>
        <a:bodyPr/>
        <a:lstStyle/>
        <a:p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melaksanakan</a:t>
          </a:r>
          <a:r>
            <a:rPr lang="en-US" dirty="0" smtClean="0"/>
            <a:t> </a:t>
          </a:r>
          <a:r>
            <a:rPr lang="en-US" dirty="0" err="1" smtClean="0"/>
            <a:t>kesepakatan</a:t>
          </a:r>
          <a:r>
            <a:rPr lang="en-US" dirty="0" smtClean="0"/>
            <a:t>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tertuang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perjanjian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Republik</a:t>
          </a:r>
          <a:r>
            <a:rPr lang="en-US" dirty="0" smtClean="0"/>
            <a:t> Indonesia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internasional</a:t>
          </a:r>
          <a:r>
            <a:rPr lang="en-US" dirty="0" smtClean="0"/>
            <a:t> </a:t>
          </a:r>
          <a:r>
            <a:rPr lang="en-US" dirty="0" err="1" smtClean="0"/>
            <a:t>bersangkutan</a:t>
          </a:r>
          <a:r>
            <a:rPr lang="en-US" dirty="0" smtClean="0"/>
            <a:t>.</a:t>
          </a:r>
          <a:endParaRPr lang="en-US" dirty="0"/>
        </a:p>
      </dgm:t>
    </dgm:pt>
    <dgm:pt modelId="{4D821D20-3B19-40EE-BAEB-23E37A4BD918}" type="parTrans" cxnId="{3B30C23F-5177-4E5F-9BE6-50412D5F2233}">
      <dgm:prSet/>
      <dgm:spPr/>
      <dgm:t>
        <a:bodyPr/>
        <a:lstStyle/>
        <a:p>
          <a:endParaRPr lang="en-US"/>
        </a:p>
      </dgm:t>
    </dgm:pt>
    <dgm:pt modelId="{18FA0059-BB96-44E5-A15F-93846F15187B}" type="sibTrans" cxnId="{3B30C23F-5177-4E5F-9BE6-50412D5F2233}">
      <dgm:prSet/>
      <dgm:spPr/>
      <dgm:t>
        <a:bodyPr/>
        <a:lstStyle/>
        <a:p>
          <a:endParaRPr lang="en-US"/>
        </a:p>
      </dgm:t>
    </dgm:pt>
    <dgm:pt modelId="{A4EEADEB-E556-45D2-A70E-64E852C6BE67}">
      <dgm:prSet phldrT="[Text]"/>
      <dgm:spPr/>
      <dgm:t>
        <a:bodyPr/>
        <a:lstStyle/>
        <a:p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BMN </a:t>
          </a:r>
          <a:r>
            <a:rPr lang="en-US" dirty="0" err="1" smtClean="0"/>
            <a:t>berupa</a:t>
          </a:r>
          <a:r>
            <a:rPr lang="en-US" dirty="0" smtClean="0"/>
            <a:t> </a:t>
          </a:r>
          <a:r>
            <a:rPr lang="en-US" dirty="0" err="1" smtClean="0"/>
            <a:t>tanah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bangunan</a:t>
          </a:r>
          <a:r>
            <a:rPr lang="en-US" dirty="0" smtClean="0"/>
            <a:t>.</a:t>
          </a:r>
          <a:endParaRPr lang="en-US" dirty="0"/>
        </a:p>
      </dgm:t>
    </dgm:pt>
    <dgm:pt modelId="{46619765-8585-4814-B9E7-C9E8E7A587C4}" type="parTrans" cxnId="{9ACBAF0E-2243-4E88-96DB-E1584E818727}">
      <dgm:prSet/>
      <dgm:spPr/>
      <dgm:t>
        <a:bodyPr/>
        <a:lstStyle/>
        <a:p>
          <a:endParaRPr lang="en-US"/>
        </a:p>
      </dgm:t>
    </dgm:pt>
    <dgm:pt modelId="{C71CD5BA-C328-49E3-90CF-85E3C1BAA196}" type="sibTrans" cxnId="{9ACBAF0E-2243-4E88-96DB-E1584E818727}">
      <dgm:prSet/>
      <dgm:spPr/>
      <dgm:t>
        <a:bodyPr/>
        <a:lstStyle/>
        <a:p>
          <a:endParaRPr lang="en-US"/>
        </a:p>
      </dgm:t>
    </dgm:pt>
    <dgm:pt modelId="{22E66FB1-4D10-49A1-A473-4449D38027D7}">
      <dgm:prSet phldrT="[Text]" custT="1"/>
      <dgm:spPr/>
      <dgm:t>
        <a:bodyPr/>
        <a:lstStyle/>
        <a:p>
          <a:r>
            <a:rPr lang="en-US" sz="1800" dirty="0" err="1" smtClean="0"/>
            <a:t>Jangka</a:t>
          </a:r>
          <a:r>
            <a:rPr lang="en-US" sz="1800" dirty="0" smtClean="0"/>
            <a:t> </a:t>
          </a:r>
          <a:r>
            <a:rPr lang="en-US" sz="1800" dirty="0" err="1" smtClean="0"/>
            <a:t>waktu</a:t>
          </a:r>
          <a:r>
            <a:rPr lang="en-US" sz="1800" dirty="0" smtClean="0"/>
            <a:t> paling lama 5 </a:t>
          </a:r>
          <a:r>
            <a:rPr lang="en-US" sz="1800" dirty="0" err="1" smtClean="0"/>
            <a:t>tahun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diperpanjang</a:t>
          </a:r>
          <a:endParaRPr lang="en-US" sz="1800" dirty="0"/>
        </a:p>
      </dgm:t>
    </dgm:pt>
    <dgm:pt modelId="{176D110A-7ED4-4ED0-ACAA-7A55C7274DC4}" type="parTrans" cxnId="{89F4D5F0-B95E-47B0-9B16-410C443BB9C8}">
      <dgm:prSet/>
      <dgm:spPr/>
      <dgm:t>
        <a:bodyPr/>
        <a:lstStyle/>
        <a:p>
          <a:endParaRPr lang="en-US"/>
        </a:p>
      </dgm:t>
    </dgm:pt>
    <dgm:pt modelId="{B6AFE21B-11B4-400E-863C-A1028DE618B6}" type="sibTrans" cxnId="{89F4D5F0-B95E-47B0-9B16-410C443BB9C8}">
      <dgm:prSet/>
      <dgm:spPr/>
      <dgm:t>
        <a:bodyPr/>
        <a:lstStyle/>
        <a:p>
          <a:endParaRPr lang="en-US"/>
        </a:p>
      </dgm:t>
    </dgm:pt>
    <dgm:pt modelId="{6344C3AC-36ED-4114-A679-33909E383851}">
      <dgm:prSet phldrT="[Text]"/>
      <dgm:spPr/>
      <dgm:t>
        <a:bodyPr/>
        <a:lstStyle/>
        <a:p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pelaksanaan</a:t>
          </a:r>
          <a:r>
            <a:rPr lang="en-US" dirty="0" smtClean="0"/>
            <a:t> </a:t>
          </a:r>
          <a:r>
            <a:rPr lang="en-US" dirty="0" err="1" smtClean="0"/>
            <a:t>sesuai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perjanjian</a:t>
          </a:r>
          <a:r>
            <a:rPr lang="en-US" dirty="0" smtClean="0"/>
            <a:t>.</a:t>
          </a:r>
          <a:endParaRPr lang="en-US" dirty="0"/>
        </a:p>
      </dgm:t>
    </dgm:pt>
    <dgm:pt modelId="{FFF1D306-EFB2-4B51-84A1-40464466F1FB}" type="parTrans" cxnId="{3BF19619-8B98-41F3-A6ED-6E5AC654A92C}">
      <dgm:prSet/>
      <dgm:spPr/>
      <dgm:t>
        <a:bodyPr/>
        <a:lstStyle/>
        <a:p>
          <a:endParaRPr lang="en-US"/>
        </a:p>
      </dgm:t>
    </dgm:pt>
    <dgm:pt modelId="{C6033A26-2371-4A96-9A4D-18A2D01AD278}" type="sibTrans" cxnId="{3BF19619-8B98-41F3-A6ED-6E5AC654A92C}">
      <dgm:prSet/>
      <dgm:spPr/>
      <dgm:t>
        <a:bodyPr/>
        <a:lstStyle/>
        <a:p>
          <a:endParaRPr lang="en-US"/>
        </a:p>
      </dgm:t>
    </dgm:pt>
    <dgm:pt modelId="{6783A855-8370-4859-8FBE-A009F5B3750F}" type="pres">
      <dgm:prSet presAssocID="{826A7B4D-34B1-402F-A75B-6B0DBE0EA9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2C63A5-A775-40DE-B6F5-5D51D5C132D3}" type="pres">
      <dgm:prSet presAssocID="{0C1C314D-A69E-4279-9DA9-9B8F057B17CB}" presName="linNode" presStyleCnt="0"/>
      <dgm:spPr/>
    </dgm:pt>
    <dgm:pt modelId="{03B76D56-FA92-4A79-A965-E8FF06C194B4}" type="pres">
      <dgm:prSet presAssocID="{0C1C314D-A69E-4279-9DA9-9B8F057B17C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FFE53-C830-466C-8093-99A4482B63A4}" type="pres">
      <dgm:prSet presAssocID="{0C1C314D-A69E-4279-9DA9-9B8F057B17CB}" presName="descendantText" presStyleLbl="alignAccFollowNode1" presStyleIdx="0" presStyleCnt="2" custScaleY="154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B45BE-F781-488B-8FEA-395F5ABCD896}" type="pres">
      <dgm:prSet presAssocID="{3670F862-AC1F-43BC-983B-F6D75A032521}" presName="sp" presStyleCnt="0"/>
      <dgm:spPr/>
    </dgm:pt>
    <dgm:pt modelId="{8F2C68EA-E9BB-4A96-876D-29BCEEEF9991}" type="pres">
      <dgm:prSet presAssocID="{459510D2-45D6-47F6-864F-3B58A6FB9DB4}" presName="linNode" presStyleCnt="0"/>
      <dgm:spPr/>
    </dgm:pt>
    <dgm:pt modelId="{3B6E826A-B72F-4D7F-9EDF-CF625DDF73BC}" type="pres">
      <dgm:prSet presAssocID="{459510D2-45D6-47F6-864F-3B58A6FB9DB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EBD82-B0E8-4619-8C59-D9A49F5D14C1}" type="pres">
      <dgm:prSet presAssocID="{459510D2-45D6-47F6-864F-3B58A6FB9DB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0C23F-5177-4E5F-9BE6-50412D5F2233}" srcId="{0C1C314D-A69E-4279-9DA9-9B8F057B17CB}" destId="{ABCA6C56-2214-422B-81B0-F40E58455277}" srcOrd="1" destOrd="0" parTransId="{4D821D20-3B19-40EE-BAEB-23E37A4BD918}" sibTransId="{18FA0059-BB96-44E5-A15F-93846F15187B}"/>
    <dgm:cxn modelId="{A96CFA38-FD30-4E76-9662-332B0510C5CE}" type="presOf" srcId="{459510D2-45D6-47F6-864F-3B58A6FB9DB4}" destId="{3B6E826A-B72F-4D7F-9EDF-CF625DDF73BC}" srcOrd="0" destOrd="0" presId="urn:microsoft.com/office/officeart/2005/8/layout/vList5"/>
    <dgm:cxn modelId="{2DAC223B-4623-449F-AC4C-1D07B80C5743}" srcId="{826A7B4D-34B1-402F-A75B-6B0DBE0EA93F}" destId="{0C1C314D-A69E-4279-9DA9-9B8F057B17CB}" srcOrd="0" destOrd="0" parTransId="{2F4F352C-EB72-4B65-BC5A-864CD1915E06}" sibTransId="{3670F862-AC1F-43BC-983B-F6D75A032521}"/>
    <dgm:cxn modelId="{D7820065-72C3-4C5F-B269-9170C8505B66}" type="presOf" srcId="{6344C3AC-36ED-4114-A679-33909E383851}" destId="{5A5FFE53-C830-466C-8093-99A4482B63A4}" srcOrd="0" destOrd="3" presId="urn:microsoft.com/office/officeart/2005/8/layout/vList5"/>
    <dgm:cxn modelId="{5369F435-9957-4786-9414-FA0E1967A3DF}" srcId="{459510D2-45D6-47F6-864F-3B58A6FB9DB4}" destId="{3D7AF4E0-2361-41BA-BC12-AB01BB3F62E1}" srcOrd="0" destOrd="0" parTransId="{BFCA8B22-F712-41DF-AA1A-88C9609ACDD0}" sibTransId="{ABA2B680-A1E6-4431-9B09-9969AE146757}"/>
    <dgm:cxn modelId="{5FEAA93F-6DDF-408A-B28F-E466DA64AAA3}" type="presOf" srcId="{22E66FB1-4D10-49A1-A473-4449D38027D7}" destId="{39EEBD82-B0E8-4619-8C59-D9A49F5D14C1}" srcOrd="0" destOrd="1" presId="urn:microsoft.com/office/officeart/2005/8/layout/vList5"/>
    <dgm:cxn modelId="{36CA1536-23F8-4BDA-A63F-70438634CBD8}" srcId="{826A7B4D-34B1-402F-A75B-6B0DBE0EA93F}" destId="{459510D2-45D6-47F6-864F-3B58A6FB9DB4}" srcOrd="1" destOrd="0" parTransId="{B9B55F11-5D3E-460F-932C-855D44B1F14E}" sibTransId="{219F6482-B528-47CA-B1C9-EACBC8031E7D}"/>
    <dgm:cxn modelId="{64B0727A-57C5-4DCF-9E0E-7199ECF92608}" srcId="{0C1C314D-A69E-4279-9DA9-9B8F057B17CB}" destId="{7236C38A-2F11-4A81-8D84-5162908BBD40}" srcOrd="0" destOrd="0" parTransId="{CD956D29-7715-4391-BDC6-6572B617F835}" sibTransId="{21EF1990-1B3E-4794-BB90-54955547C777}"/>
    <dgm:cxn modelId="{C41D0E4D-CD7C-4C3E-BABA-8350922CBF91}" type="presOf" srcId="{ABCA6C56-2214-422B-81B0-F40E58455277}" destId="{5A5FFE53-C830-466C-8093-99A4482B63A4}" srcOrd="0" destOrd="1" presId="urn:microsoft.com/office/officeart/2005/8/layout/vList5"/>
    <dgm:cxn modelId="{02E6B080-3D1E-437D-95E8-7775F94924CE}" type="presOf" srcId="{0C1C314D-A69E-4279-9DA9-9B8F057B17CB}" destId="{03B76D56-FA92-4A79-A965-E8FF06C194B4}" srcOrd="0" destOrd="0" presId="urn:microsoft.com/office/officeart/2005/8/layout/vList5"/>
    <dgm:cxn modelId="{9ACBAF0E-2243-4E88-96DB-E1584E818727}" srcId="{0C1C314D-A69E-4279-9DA9-9B8F057B17CB}" destId="{A4EEADEB-E556-45D2-A70E-64E852C6BE67}" srcOrd="2" destOrd="0" parTransId="{46619765-8585-4814-B9E7-C9E8E7A587C4}" sibTransId="{C71CD5BA-C328-49E3-90CF-85E3C1BAA196}"/>
    <dgm:cxn modelId="{3A2EA464-4ED8-4AC2-93C1-88660C1AAE44}" type="presOf" srcId="{7236C38A-2F11-4A81-8D84-5162908BBD40}" destId="{5A5FFE53-C830-466C-8093-99A4482B63A4}" srcOrd="0" destOrd="0" presId="urn:microsoft.com/office/officeart/2005/8/layout/vList5"/>
    <dgm:cxn modelId="{D0B6B71F-89D6-44C4-ACC7-71D4BB24ADF8}" type="presOf" srcId="{826A7B4D-34B1-402F-A75B-6B0DBE0EA93F}" destId="{6783A855-8370-4859-8FBE-A009F5B3750F}" srcOrd="0" destOrd="0" presId="urn:microsoft.com/office/officeart/2005/8/layout/vList5"/>
    <dgm:cxn modelId="{04204977-50F1-432D-B302-DF6E420DD46A}" type="presOf" srcId="{A4EEADEB-E556-45D2-A70E-64E852C6BE67}" destId="{5A5FFE53-C830-466C-8093-99A4482B63A4}" srcOrd="0" destOrd="2" presId="urn:microsoft.com/office/officeart/2005/8/layout/vList5"/>
    <dgm:cxn modelId="{3BF19619-8B98-41F3-A6ED-6E5AC654A92C}" srcId="{0C1C314D-A69E-4279-9DA9-9B8F057B17CB}" destId="{6344C3AC-36ED-4114-A679-33909E383851}" srcOrd="3" destOrd="0" parTransId="{FFF1D306-EFB2-4B51-84A1-40464466F1FB}" sibTransId="{C6033A26-2371-4A96-9A4D-18A2D01AD278}"/>
    <dgm:cxn modelId="{748C12B8-E97A-499F-8C3A-61FB06719457}" type="presOf" srcId="{3D7AF4E0-2361-41BA-BC12-AB01BB3F62E1}" destId="{39EEBD82-B0E8-4619-8C59-D9A49F5D14C1}" srcOrd="0" destOrd="0" presId="urn:microsoft.com/office/officeart/2005/8/layout/vList5"/>
    <dgm:cxn modelId="{89F4D5F0-B95E-47B0-9B16-410C443BB9C8}" srcId="{459510D2-45D6-47F6-864F-3B58A6FB9DB4}" destId="{22E66FB1-4D10-49A1-A473-4449D38027D7}" srcOrd="1" destOrd="0" parTransId="{176D110A-7ED4-4ED0-ACAA-7A55C7274DC4}" sibTransId="{B6AFE21B-11B4-400E-863C-A1028DE618B6}"/>
    <dgm:cxn modelId="{11E91D1B-557D-45C0-81E3-F73DB8A8B8E5}" type="presParOf" srcId="{6783A855-8370-4859-8FBE-A009F5B3750F}" destId="{2D2C63A5-A775-40DE-B6F5-5D51D5C132D3}" srcOrd="0" destOrd="0" presId="urn:microsoft.com/office/officeart/2005/8/layout/vList5"/>
    <dgm:cxn modelId="{E7208898-8A9D-493D-A994-D8FAB45A2FC7}" type="presParOf" srcId="{2D2C63A5-A775-40DE-B6F5-5D51D5C132D3}" destId="{03B76D56-FA92-4A79-A965-E8FF06C194B4}" srcOrd="0" destOrd="0" presId="urn:microsoft.com/office/officeart/2005/8/layout/vList5"/>
    <dgm:cxn modelId="{349AA9D8-A8D6-492F-BCBD-D4EB6E3AD20E}" type="presParOf" srcId="{2D2C63A5-A775-40DE-B6F5-5D51D5C132D3}" destId="{5A5FFE53-C830-466C-8093-99A4482B63A4}" srcOrd="1" destOrd="0" presId="urn:microsoft.com/office/officeart/2005/8/layout/vList5"/>
    <dgm:cxn modelId="{B4D435E9-FA88-49C7-BCDD-C662E078F489}" type="presParOf" srcId="{6783A855-8370-4859-8FBE-A009F5B3750F}" destId="{496B45BE-F781-488B-8FEA-395F5ABCD896}" srcOrd="1" destOrd="0" presId="urn:microsoft.com/office/officeart/2005/8/layout/vList5"/>
    <dgm:cxn modelId="{44F97D1C-6CAC-4939-BAF9-20701846B531}" type="presParOf" srcId="{6783A855-8370-4859-8FBE-A009F5B3750F}" destId="{8F2C68EA-E9BB-4A96-876D-29BCEEEF9991}" srcOrd="2" destOrd="0" presId="urn:microsoft.com/office/officeart/2005/8/layout/vList5"/>
    <dgm:cxn modelId="{E3F86A0B-8270-407D-8687-3A811C71111F}" type="presParOf" srcId="{8F2C68EA-E9BB-4A96-876D-29BCEEEF9991}" destId="{3B6E826A-B72F-4D7F-9EDF-CF625DDF73BC}" srcOrd="0" destOrd="0" presId="urn:microsoft.com/office/officeart/2005/8/layout/vList5"/>
    <dgm:cxn modelId="{D15EA83C-3722-4DE6-91F4-148F5FE72B0B}" type="presParOf" srcId="{8F2C68EA-E9BB-4A96-876D-29BCEEEF9991}" destId="{39EEBD82-B0E8-4619-8C59-D9A49F5D14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844E6-A390-44D7-9898-B8E8C93CB8C4}">
      <dsp:nvSpPr>
        <dsp:cNvPr id="0" name=""/>
        <dsp:cNvSpPr/>
      </dsp:nvSpPr>
      <dsp:spPr>
        <a:xfrm>
          <a:off x="0" y="0"/>
          <a:ext cx="257012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Tanah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0"/>
        <a:ext cx="2570124" cy="662400"/>
      </dsp:txXfrm>
    </dsp:sp>
    <dsp:sp modelId="{CCB61431-7F4D-41CF-92E9-12E8CEA397F2}">
      <dsp:nvSpPr>
        <dsp:cNvPr id="0" name=""/>
        <dsp:cNvSpPr/>
      </dsp:nvSpPr>
      <dsp:spPr>
        <a:xfrm>
          <a:off x="11425" y="667254"/>
          <a:ext cx="2570124" cy="40028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Fotokopi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Sertipikat</a:t>
          </a: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Untuk</a:t>
          </a:r>
          <a:r>
            <a:rPr lang="en-US" sz="1600" kern="1200" dirty="0" smtClean="0"/>
            <a:t> BMN yang </a:t>
          </a:r>
          <a:r>
            <a:rPr lang="en-US" sz="1600" kern="1200" dirty="0" err="1" smtClean="0"/>
            <a:t>belum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memiliki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sertipikat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diganti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Fotokopi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AJB,Girik</a:t>
          </a:r>
          <a:r>
            <a:rPr lang="en-US" sz="1600" kern="1200" dirty="0" smtClean="0"/>
            <a:t>, Letter C, </a:t>
          </a:r>
          <a:r>
            <a:rPr lang="en-US" sz="1600" kern="1200" dirty="0" err="1" smtClean="0"/>
            <a:t>dll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SPTJM yang </a:t>
          </a:r>
          <a:r>
            <a:rPr lang="en-US" sz="1600" kern="1200" dirty="0" err="1" smtClean="0"/>
            <a:t>menyatakan</a:t>
          </a:r>
          <a:r>
            <a:rPr lang="en-US" sz="1600" kern="1200" dirty="0" smtClean="0"/>
            <a:t> BMN </a:t>
          </a:r>
          <a:r>
            <a:rPr lang="en-US" sz="1600" kern="1200" dirty="0" err="1" smtClean="0"/>
            <a:t>digunakan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penyelenggaraan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tusi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Surat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keterangan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lurah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camat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jika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ada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Surat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permohonan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pendaftaran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tanah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jika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ada</a:t>
          </a:r>
          <a:endParaRPr lang="en-US" sz="1600" kern="1200" dirty="0"/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11425" y="667254"/>
        <a:ext cx="2570124" cy="4002873"/>
      </dsp:txXfrm>
    </dsp:sp>
    <dsp:sp modelId="{59AF710C-05F4-4CD7-A479-1E41B4A21DA0}">
      <dsp:nvSpPr>
        <dsp:cNvPr id="0" name=""/>
        <dsp:cNvSpPr/>
      </dsp:nvSpPr>
      <dsp:spPr>
        <a:xfrm>
          <a:off x="2742517" y="0"/>
          <a:ext cx="257012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Bangunan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742517" y="0"/>
        <a:ext cx="2570124" cy="662400"/>
      </dsp:txXfrm>
    </dsp:sp>
    <dsp:sp modelId="{652ABDFD-992C-4461-9123-7B97BFF4D317}">
      <dsp:nvSpPr>
        <dsp:cNvPr id="0" name=""/>
        <dsp:cNvSpPr/>
      </dsp:nvSpPr>
      <dsp:spPr>
        <a:xfrm>
          <a:off x="2743262" y="665699"/>
          <a:ext cx="2570124" cy="4379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Fotokopi</a:t>
          </a:r>
          <a:r>
            <a:rPr lang="en-US" sz="1600" kern="1200" dirty="0" smtClean="0"/>
            <a:t> IMB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Fotokopi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Dokumen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Perolehan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Fotokopi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dokumen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lainnya</a:t>
          </a:r>
          <a:r>
            <a:rPr lang="en-US" sz="1600" kern="1200" dirty="0" smtClean="0"/>
            <a:t> (</a:t>
          </a:r>
          <a:r>
            <a:rPr lang="en-US" sz="1600" kern="1200" dirty="0" err="1" smtClean="0"/>
            <a:t>mis</a:t>
          </a:r>
          <a:r>
            <a:rPr lang="en-US" sz="1600" kern="1200" dirty="0" smtClean="0"/>
            <a:t>. BAST)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Dalam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hal</a:t>
          </a:r>
          <a:r>
            <a:rPr lang="en-US" sz="1600" kern="1200" dirty="0" smtClean="0"/>
            <a:t> IMB, </a:t>
          </a:r>
          <a:r>
            <a:rPr lang="en-US" sz="1600" kern="1200" dirty="0" err="1" smtClean="0"/>
            <a:t>dokumen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perolehan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BAST </a:t>
          </a:r>
          <a:r>
            <a:rPr lang="en-US" sz="1600" kern="1200" dirty="0" err="1" smtClean="0"/>
            <a:t>tidak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dimiliki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dapat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diganti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SPTJM yang </a:t>
          </a:r>
          <a:r>
            <a:rPr lang="en-US" sz="1600" kern="1200" dirty="0" err="1" smtClean="0"/>
            <a:t>menyatakan</a:t>
          </a:r>
          <a:r>
            <a:rPr lang="en-US" sz="1600" kern="1200" dirty="0" smtClean="0"/>
            <a:t> BMN </a:t>
          </a:r>
          <a:r>
            <a:rPr lang="en-US" sz="1600" kern="1200" dirty="0" err="1" smtClean="0"/>
            <a:t>digunakan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penyelenggaraan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tusi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2743262" y="665699"/>
        <a:ext cx="2570124" cy="4379990"/>
      </dsp:txXfrm>
    </dsp:sp>
    <dsp:sp modelId="{46A3D94E-2FBF-4B24-A646-4F9E1199CFA9}">
      <dsp:nvSpPr>
        <dsp:cNvPr id="0" name=""/>
        <dsp:cNvSpPr/>
      </dsp:nvSpPr>
      <dsp:spPr>
        <a:xfrm>
          <a:off x="5412028" y="0"/>
          <a:ext cx="257012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Tanah </a:t>
          </a:r>
          <a:r>
            <a:rPr lang="en-US" sz="2000" b="1" kern="1200" dirty="0" err="1" smtClean="0">
              <a:solidFill>
                <a:schemeClr val="tx1"/>
              </a:solidFill>
            </a:rPr>
            <a:t>dan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</a:rPr>
            <a:t>Bangunan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412028" y="0"/>
        <a:ext cx="2570124" cy="662400"/>
      </dsp:txXfrm>
    </dsp:sp>
    <dsp:sp modelId="{B738B4D2-AE39-473F-ADD4-8FDB0A741D53}">
      <dsp:nvSpPr>
        <dsp:cNvPr id="0" name=""/>
        <dsp:cNvSpPr/>
      </dsp:nvSpPr>
      <dsp:spPr>
        <a:xfrm>
          <a:off x="5410948" y="663859"/>
          <a:ext cx="2570124" cy="4379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Sertipikat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IMB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Dokumen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Perolehan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dokumen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lainnya</a:t>
          </a:r>
          <a:r>
            <a:rPr lang="en-US" sz="1400" kern="1200" dirty="0" smtClean="0"/>
            <a:t> (</a:t>
          </a:r>
          <a:r>
            <a:rPr lang="en-US" sz="1400" kern="1200" dirty="0" err="1" smtClean="0"/>
            <a:t>mis</a:t>
          </a:r>
          <a:r>
            <a:rPr lang="en-US" sz="1400" kern="1200" dirty="0" smtClean="0"/>
            <a:t>. BAST)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Untuk</a:t>
          </a:r>
          <a:r>
            <a:rPr lang="en-US" sz="1400" kern="1200" dirty="0" smtClean="0"/>
            <a:t> BMN yang </a:t>
          </a:r>
          <a:r>
            <a:rPr lang="en-US" sz="1400" kern="1200" dirty="0" err="1" smtClean="0"/>
            <a:t>belum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memiliki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sertipikat</a:t>
          </a:r>
          <a:r>
            <a:rPr lang="en-US" sz="1400" kern="1200" dirty="0" smtClean="0"/>
            <a:t>, IMB, </a:t>
          </a:r>
          <a:r>
            <a:rPr lang="en-US" sz="1400" kern="1200" dirty="0" err="1" smtClean="0"/>
            <a:t>dokumen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perolehan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BAST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dimiliki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dapat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diganti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AJB,Girik</a:t>
          </a:r>
          <a:r>
            <a:rPr lang="en-US" sz="1400" kern="1200" dirty="0" smtClean="0"/>
            <a:t>, Letter C, </a:t>
          </a:r>
          <a:r>
            <a:rPr lang="en-US" sz="1400" kern="1200" dirty="0" err="1" smtClean="0"/>
            <a:t>dll</a:t>
          </a:r>
          <a:r>
            <a:rPr lang="en-US" sz="1400" kern="1200" dirty="0" smtClean="0"/>
            <a:t>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Surat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keterangan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dari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lurah</a:t>
          </a:r>
          <a:r>
            <a:rPr lang="en-US" sz="1400" kern="1200" dirty="0" smtClean="0"/>
            <a:t>/</a:t>
          </a:r>
          <a:r>
            <a:rPr lang="en-US" sz="1400" kern="1200" dirty="0" err="1" smtClean="0"/>
            <a:t>camat</a:t>
          </a:r>
          <a:r>
            <a:rPr lang="en-US" sz="1400" kern="1200" dirty="0" smtClean="0"/>
            <a:t>; </a:t>
          </a:r>
          <a:r>
            <a:rPr lang="en-US" sz="1400" kern="1200" dirty="0" err="1" smtClean="0"/>
            <a:t>jika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ada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Surat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permohonan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pendaftaran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tanah</a:t>
          </a:r>
          <a:r>
            <a:rPr lang="en-US" sz="1400" kern="1200" dirty="0" smtClean="0"/>
            <a:t>; </a:t>
          </a:r>
          <a:r>
            <a:rPr lang="en-US" sz="1400" kern="1200" dirty="0" err="1" smtClean="0"/>
            <a:t>jika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ada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SPTJM yang </a:t>
          </a:r>
          <a:r>
            <a:rPr lang="en-US" sz="1400" kern="1200" dirty="0" err="1" smtClean="0"/>
            <a:t>menyatakan</a:t>
          </a:r>
          <a:r>
            <a:rPr lang="en-US" sz="1400" kern="1200" dirty="0" smtClean="0"/>
            <a:t> BMN </a:t>
          </a:r>
          <a:r>
            <a:rPr lang="en-US" sz="1400" kern="1200" dirty="0" err="1" smtClean="0"/>
            <a:t>digunakan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dalam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penyelenggaraan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tusi</a:t>
          </a:r>
          <a:endParaRPr lang="en-US" sz="1400" kern="1200" dirty="0"/>
        </a:p>
      </dsp:txBody>
      <dsp:txXfrm>
        <a:off x="5410948" y="663859"/>
        <a:ext cx="2570124" cy="437999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844E6-A390-44D7-9898-B8E8C93CB8C4}">
      <dsp:nvSpPr>
        <dsp:cNvPr id="0" name=""/>
        <dsp:cNvSpPr/>
      </dsp:nvSpPr>
      <dsp:spPr>
        <a:xfrm>
          <a:off x="0" y="0"/>
          <a:ext cx="3833514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Selain</a:t>
          </a:r>
          <a:r>
            <a:rPr lang="en-US" sz="2000" b="1" kern="1200" dirty="0" smtClean="0">
              <a:solidFill>
                <a:schemeClr val="tx1"/>
              </a:solidFill>
            </a:rPr>
            <a:t> Tanah </a:t>
          </a:r>
          <a:r>
            <a:rPr lang="en-US" sz="2000" b="1" kern="1200" dirty="0" err="1" smtClean="0">
              <a:solidFill>
                <a:schemeClr val="tx1"/>
              </a:solidFill>
            </a:rPr>
            <a:t>dan</a:t>
          </a:r>
          <a:r>
            <a:rPr lang="en-US" sz="2000" b="1" kern="1200" dirty="0" smtClean="0">
              <a:solidFill>
                <a:schemeClr val="tx1"/>
              </a:solidFill>
            </a:rPr>
            <a:t>/</a:t>
          </a:r>
          <a:r>
            <a:rPr lang="en-US" sz="2000" b="1" kern="1200" dirty="0" err="1" smtClean="0">
              <a:solidFill>
                <a:schemeClr val="tx1"/>
              </a:solidFill>
            </a:rPr>
            <a:t>atau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</a:rPr>
            <a:t>Bangunan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0"/>
        <a:ext cx="3833514" cy="1123200"/>
      </dsp:txXfrm>
    </dsp:sp>
    <dsp:sp modelId="{CCB61431-7F4D-41CF-92E9-12E8CEA397F2}">
      <dsp:nvSpPr>
        <dsp:cNvPr id="0" name=""/>
        <dsp:cNvSpPr/>
      </dsp:nvSpPr>
      <dsp:spPr>
        <a:xfrm>
          <a:off x="0" y="1146140"/>
          <a:ext cx="3833514" cy="3723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fotokopi dokumen kepemilikan, seperti Bukti </a:t>
          </a:r>
          <a:r>
            <a:rPr lang="nl-NL" sz="1400" kern="1200" smtClean="0"/>
            <a:t>Pemilikan Kendaraan Bermotor (BPKB), bukti </a:t>
          </a:r>
          <a:r>
            <a:rPr lang="en-US" sz="1400" kern="1200" smtClean="0"/>
            <a:t>pemilikan pesawat terbang, bukti pemilikan kapal </a:t>
          </a:r>
          <a:r>
            <a:rPr lang="nn-NO" sz="1400" kern="1200" smtClean="0"/>
            <a:t>laut, atau dokumen lain yang setara dengan bukti </a:t>
          </a:r>
          <a:r>
            <a:rPr lang="en-US" sz="1400" kern="1200" smtClean="0"/>
            <a:t>kepemilikan.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dokumen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lainnya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seperti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Surat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Tanda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Nomor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Kendaraan</a:t>
          </a:r>
          <a:r>
            <a:rPr lang="en-US" sz="1400" kern="1200" dirty="0" smtClean="0"/>
            <a:t> (STNK) </a:t>
          </a:r>
          <a:r>
            <a:rPr lang="en-US" sz="1400" kern="1200" dirty="0" err="1" smtClean="0"/>
            <a:t>atau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Berita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Acara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Serah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Terima</a:t>
          </a:r>
          <a:r>
            <a:rPr lang="en-US" sz="1400" kern="1200" dirty="0" smtClean="0"/>
            <a:t> (BAST) </a:t>
          </a:r>
          <a:r>
            <a:rPr lang="en-US" sz="1400" kern="1200" dirty="0" err="1" smtClean="0"/>
            <a:t>terkait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perolehan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barang</a:t>
          </a:r>
          <a:r>
            <a:rPr lang="en-US" sz="1400" kern="1200" dirty="0" smtClean="0"/>
            <a:t>;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fotokopi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Berita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Acara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Serah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Terima</a:t>
          </a:r>
          <a:r>
            <a:rPr lang="en-US" sz="1400" kern="1200" dirty="0" smtClean="0"/>
            <a:t> </a:t>
          </a:r>
          <a:r>
            <a:rPr lang="sv-SE" sz="1400" kern="1200" dirty="0" smtClean="0"/>
            <a:t>(BAST) perolehan barang dan dokumen lainnya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Dalam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hal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dokumen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dimiliki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dapat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diganti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SPTJM yang </a:t>
          </a:r>
          <a:r>
            <a:rPr lang="en-US" sz="1400" kern="1200" dirty="0" err="1" smtClean="0"/>
            <a:t>menyatakan</a:t>
          </a:r>
          <a:r>
            <a:rPr lang="en-US" sz="1400" kern="1200" dirty="0" smtClean="0"/>
            <a:t> BMN </a:t>
          </a:r>
          <a:r>
            <a:rPr lang="en-US" sz="1400" kern="1200" dirty="0" err="1" smtClean="0"/>
            <a:t>digunakan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dalam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penyelenggaraan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tusi</a:t>
          </a:r>
          <a:r>
            <a:rPr lang="en-US" sz="1400" kern="1200" dirty="0" smtClean="0"/>
            <a:t>.</a:t>
          </a:r>
          <a:endParaRPr lang="en-US" sz="1400" kern="1200" dirty="0"/>
        </a:p>
      </dsp:txBody>
      <dsp:txXfrm>
        <a:off x="0" y="1146140"/>
        <a:ext cx="3833514" cy="3723506"/>
      </dsp:txXfrm>
    </dsp:sp>
    <dsp:sp modelId="{59AF710C-05F4-4CD7-A479-1E41B4A21DA0}">
      <dsp:nvSpPr>
        <dsp:cNvPr id="0" name=""/>
        <dsp:cNvSpPr/>
      </dsp:nvSpPr>
      <dsp:spPr>
        <a:xfrm>
          <a:off x="4377530" y="0"/>
          <a:ext cx="3852069" cy="112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Penyertaan</a:t>
          </a:r>
          <a:r>
            <a:rPr lang="en-US" sz="2000" b="1" kern="1200" dirty="0" smtClean="0">
              <a:solidFill>
                <a:schemeClr val="tx1"/>
              </a:solidFill>
            </a:rPr>
            <a:t> Modal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1"/>
              </a:solidFill>
            </a:rPr>
            <a:t>Pemerintah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</a:rPr>
            <a:t>Pusat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377530" y="0"/>
        <a:ext cx="3852069" cy="1123200"/>
      </dsp:txXfrm>
    </dsp:sp>
    <dsp:sp modelId="{652ABDFD-992C-4461-9123-7B97BFF4D317}">
      <dsp:nvSpPr>
        <dsp:cNvPr id="0" name=""/>
        <dsp:cNvSpPr/>
      </dsp:nvSpPr>
      <dsp:spPr>
        <a:xfrm>
          <a:off x="4383146" y="1138246"/>
          <a:ext cx="3833514" cy="3723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fotokopi dokumen penganggaran, seperti Daftar Isian Pelaksanaan Anggaran (DIPA);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fotokopi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hasil</a:t>
          </a:r>
          <a:r>
            <a:rPr lang="en-US" sz="1200" kern="1200" dirty="0" smtClean="0"/>
            <a:t> audit </a:t>
          </a:r>
          <a:r>
            <a:rPr lang="en-US" sz="1200" kern="1200" dirty="0" err="1" smtClean="0"/>
            <a:t>Aparat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Pengawasan</a:t>
          </a:r>
          <a:r>
            <a:rPr lang="en-US" sz="1200" kern="1200" dirty="0" smtClean="0"/>
            <a:t> Intern </a:t>
          </a:r>
          <a:r>
            <a:rPr lang="en-US" sz="1200" kern="1200" dirty="0" err="1" smtClean="0"/>
            <a:t>Pemerintah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atau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Pemeriksa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Keuangan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Republik</a:t>
          </a:r>
          <a:r>
            <a:rPr lang="en-US" sz="1200" kern="1200" dirty="0" smtClean="0"/>
            <a:t> Indonesia;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fotokopi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dokumen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kepemilikan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berupa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sertipikat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BMN </a:t>
          </a:r>
          <a:r>
            <a:rPr lang="en-US" sz="1200" kern="1200" dirty="0" err="1" smtClean="0"/>
            <a:t>berupa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tanah</a:t>
          </a:r>
          <a:r>
            <a:rPr lang="en-US" sz="1200" kern="1200" dirty="0" smtClean="0"/>
            <a:t>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fotokopi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Izin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Mendirikan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Bangunan</a:t>
          </a:r>
          <a:r>
            <a:rPr lang="en-US" sz="1200" kern="1200" dirty="0" smtClean="0"/>
            <a:t> (1MB),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BMN </a:t>
          </a:r>
          <a:r>
            <a:rPr lang="en-US" sz="1200" kern="1200" dirty="0" err="1" smtClean="0"/>
            <a:t>berupa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bangunan</a:t>
          </a:r>
          <a:r>
            <a:rPr lang="en-US" sz="1200" kern="1200" dirty="0" smtClean="0"/>
            <a:t>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fotokopi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dokumen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perolehan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bangunan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BMN </a:t>
          </a:r>
          <a:r>
            <a:rPr lang="en-US" sz="1200" kern="1200" dirty="0" err="1" smtClean="0"/>
            <a:t>berupa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bangunan</a:t>
          </a:r>
          <a:r>
            <a:rPr lang="en-US" sz="1200" kern="1200" dirty="0" smtClean="0"/>
            <a:t>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fotokopi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dokumen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lainnya</a:t>
          </a:r>
          <a:r>
            <a:rPr lang="en-US" sz="1200" kern="1200" dirty="0" smtClean="0"/>
            <a:t>, </a:t>
          </a:r>
          <a:r>
            <a:rPr lang="en-US" sz="1200" kern="1200" dirty="0" err="1" smtClean="0"/>
            <a:t>seperti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Berita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Acara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Serah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Terima</a:t>
          </a:r>
          <a:r>
            <a:rPr lang="en-US" sz="1200" kern="1200" dirty="0" smtClean="0"/>
            <a:t> (BAST) </a:t>
          </a:r>
          <a:r>
            <a:rPr lang="en-US" sz="1200" kern="1200" dirty="0" err="1" smtClean="0"/>
            <a:t>perolehan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barang</a:t>
          </a:r>
          <a:r>
            <a:rPr lang="en-US" sz="1200" kern="1200" dirty="0" smtClean="0"/>
            <a:t>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fotokopi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Berita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Acara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Serah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Terima</a:t>
          </a:r>
          <a:r>
            <a:rPr lang="en-US" sz="1200" kern="1200" dirty="0" smtClean="0"/>
            <a:t> (BAST) </a:t>
          </a:r>
          <a:r>
            <a:rPr lang="en-US" sz="1200" kern="1200" dirty="0" err="1" smtClean="0"/>
            <a:t>pengelolaan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sementara</a:t>
          </a:r>
          <a:r>
            <a:rPr lang="en-US" sz="1200" kern="1200" dirty="0" smtClean="0"/>
            <a:t> BMN,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hal</a:t>
          </a:r>
          <a:r>
            <a:rPr lang="en-US" sz="1200" kern="1200" dirty="0" smtClean="0"/>
            <a:t> BMN </a:t>
          </a:r>
          <a:r>
            <a:rPr lang="en-US" sz="1200" kern="1200" dirty="0" err="1" smtClean="0"/>
            <a:t>sudah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tidak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berada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penguasaan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Pengguna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Barang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BMN yang </a:t>
          </a:r>
          <a:r>
            <a:rPr lang="en-US" sz="1200" kern="1200" dirty="0" err="1" smtClean="0"/>
            <a:t>belum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memiliki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sertipikat</a:t>
          </a:r>
          <a:r>
            <a:rPr lang="en-US" sz="1200" kern="1200" dirty="0" smtClean="0"/>
            <a:t>, IMB, </a:t>
          </a:r>
          <a:r>
            <a:rPr lang="en-US" sz="1200" kern="1200" dirty="0" err="1" smtClean="0"/>
            <a:t>dokumen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perolehan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BAST </a:t>
          </a:r>
          <a:r>
            <a:rPr lang="en-US" sz="1200" kern="1200" dirty="0" err="1" smtClean="0"/>
            <a:t>dapat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diganti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dengan</a:t>
          </a:r>
          <a:r>
            <a:rPr lang="en-US" sz="1200" kern="1200" dirty="0" smtClean="0"/>
            <a:t> SPTJM yang </a:t>
          </a:r>
          <a:r>
            <a:rPr lang="en-US" sz="1200" kern="1200" dirty="0" err="1" smtClean="0"/>
            <a:t>menyatakan</a:t>
          </a:r>
          <a:r>
            <a:rPr lang="en-US" sz="1200" kern="1200" dirty="0" smtClean="0"/>
            <a:t> BMN </a:t>
          </a:r>
          <a:r>
            <a:rPr lang="en-US" sz="1200" kern="1200" dirty="0" err="1" smtClean="0"/>
            <a:t>digunakan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penyelenggaraan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tusi</a:t>
          </a:r>
          <a:r>
            <a:rPr lang="en-US" sz="1200" kern="1200" dirty="0" smtClean="0"/>
            <a:t>.</a:t>
          </a:r>
          <a:endParaRPr lang="en-US" sz="1200" kern="1200" dirty="0"/>
        </a:p>
      </dsp:txBody>
      <dsp:txXfrm>
        <a:off x="4383146" y="1138246"/>
        <a:ext cx="3833514" cy="3723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45ABB-4FE3-4E49-9FED-2E8495D31C12}">
      <dsp:nvSpPr>
        <dsp:cNvPr id="0" name=""/>
        <dsp:cNvSpPr/>
      </dsp:nvSpPr>
      <dsp:spPr>
        <a:xfrm>
          <a:off x="0" y="1016337"/>
          <a:ext cx="3023367" cy="2392449"/>
        </a:xfrm>
        <a:prstGeom prst="wedgeEllipse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Selain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tanah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dan</a:t>
          </a:r>
          <a:r>
            <a:rPr lang="en-US" sz="1800" b="1" kern="1200" dirty="0" smtClean="0">
              <a:solidFill>
                <a:schemeClr val="tx1"/>
              </a:solidFill>
            </a:rPr>
            <a:t>/</a:t>
          </a:r>
          <a:r>
            <a:rPr lang="en-US" sz="1800" b="1" kern="1200" dirty="0" err="1" smtClean="0">
              <a:solidFill>
                <a:schemeClr val="tx1"/>
              </a:solidFill>
            </a:rPr>
            <a:t>atau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bangunan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dengan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nilai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perolehan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sampai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dengan</a:t>
          </a:r>
          <a:r>
            <a:rPr lang="en-US" sz="1800" b="1" kern="1200" dirty="0" smtClean="0">
              <a:solidFill>
                <a:schemeClr val="tx1"/>
              </a:solidFill>
            </a:rPr>
            <a:t> Rp100.000.000,- </a:t>
          </a:r>
          <a:r>
            <a:rPr lang="en-US" sz="1800" b="1" kern="1200" dirty="0" err="1" smtClean="0">
              <a:solidFill>
                <a:schemeClr val="tx1"/>
              </a:solidFill>
            </a:rPr>
            <a:t>dan</a:t>
          </a:r>
          <a:r>
            <a:rPr lang="en-US" sz="1800" b="1" kern="1200" dirty="0" smtClean="0">
              <a:solidFill>
                <a:schemeClr val="tx1"/>
              </a:solidFill>
            </a:rPr>
            <a:t>/</a:t>
          </a:r>
          <a:r>
            <a:rPr lang="en-US" sz="1800" b="1" kern="1200" dirty="0" err="1" smtClean="0">
              <a:solidFill>
                <a:schemeClr val="tx1"/>
              </a:solidFill>
            </a:rPr>
            <a:t>atau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alutsista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42762" y="1366703"/>
        <a:ext cx="2137843" cy="1691717"/>
      </dsp:txXfrm>
    </dsp:sp>
    <dsp:sp modelId="{A05CA8CF-0971-48C7-9DAA-9CBE53219B04}">
      <dsp:nvSpPr>
        <dsp:cNvPr id="0" name=""/>
        <dsp:cNvSpPr/>
      </dsp:nvSpPr>
      <dsp:spPr>
        <a:xfrm rot="20404548">
          <a:off x="2908322" y="1396348"/>
          <a:ext cx="604683" cy="402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911931" y="1497301"/>
        <a:ext cx="484078" cy="241210"/>
      </dsp:txXfrm>
    </dsp:sp>
    <dsp:sp modelId="{719F8ECB-EDF4-4540-B4F5-E10F45CFE8BE}">
      <dsp:nvSpPr>
        <dsp:cNvPr id="0" name=""/>
        <dsp:cNvSpPr/>
      </dsp:nvSpPr>
      <dsp:spPr>
        <a:xfrm>
          <a:off x="3428997" y="242544"/>
          <a:ext cx="3773211" cy="1182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Didahului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permoho</a:t>
          </a:r>
          <a:r>
            <a:rPr lang="id-ID" sz="1800" b="1" kern="1200" dirty="0" smtClean="0">
              <a:solidFill>
                <a:schemeClr val="tx1"/>
              </a:solidFill>
            </a:rPr>
            <a:t>n</a:t>
          </a:r>
          <a:r>
            <a:rPr lang="en-US" sz="1800" b="1" kern="1200" dirty="0" smtClean="0">
              <a:solidFill>
                <a:schemeClr val="tx1"/>
              </a:solidFill>
            </a:rPr>
            <a:t>an </a:t>
          </a:r>
          <a:r>
            <a:rPr lang="en-US" sz="1800" b="1" kern="1200" dirty="0" err="1" smtClean="0">
              <a:solidFill>
                <a:schemeClr val="tx1"/>
              </a:solidFill>
            </a:rPr>
            <a:t>dari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Kuasa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Pengguna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Barang</a:t>
          </a:r>
          <a:r>
            <a:rPr lang="en-US" sz="1800" b="1" kern="1200" dirty="0" smtClean="0">
              <a:solidFill>
                <a:schemeClr val="tx1"/>
              </a:solidFill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</a:rPr>
            <a:t>dalam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hal</a:t>
          </a:r>
          <a:r>
            <a:rPr lang="en-US" sz="1800" b="1" kern="1200" dirty="0" smtClean="0">
              <a:solidFill>
                <a:schemeClr val="tx1"/>
              </a:solidFill>
            </a:rPr>
            <a:t> BMN </a:t>
          </a:r>
          <a:r>
            <a:rPr lang="en-US" sz="1800" b="1" kern="1200" dirty="0" err="1" smtClean="0">
              <a:solidFill>
                <a:schemeClr val="tx1"/>
              </a:solidFill>
            </a:rPr>
            <a:t>berada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dalam</a:t>
          </a:r>
          <a:r>
            <a:rPr lang="en-US" sz="1800" b="1" kern="1200" dirty="0" smtClean="0">
              <a:solidFill>
                <a:schemeClr val="tx1"/>
              </a:solidFill>
            </a:rPr>
            <a:t> pen</a:t>
          </a:r>
          <a:r>
            <a:rPr lang="id-ID" sz="1800" b="1" kern="1200" dirty="0" smtClean="0">
              <a:solidFill>
                <a:schemeClr val="tx1"/>
              </a:solidFill>
            </a:rPr>
            <a:t>gua</a:t>
          </a:r>
          <a:r>
            <a:rPr lang="en-US" sz="1800" b="1" kern="1200" dirty="0" err="1" smtClean="0">
              <a:solidFill>
                <a:schemeClr val="tx1"/>
              </a:solidFill>
            </a:rPr>
            <a:t>saan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Kuasa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Pengguna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Barang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486717" y="300264"/>
        <a:ext cx="3657771" cy="1066962"/>
      </dsp:txXfrm>
    </dsp:sp>
    <dsp:sp modelId="{A7C80449-C107-4B70-9E3D-E44B5025A761}">
      <dsp:nvSpPr>
        <dsp:cNvPr id="0" name=""/>
        <dsp:cNvSpPr/>
      </dsp:nvSpPr>
      <dsp:spPr>
        <a:xfrm rot="1115331">
          <a:off x="3030264" y="2530232"/>
          <a:ext cx="534490" cy="402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033410" y="2591412"/>
        <a:ext cx="413885" cy="241210"/>
      </dsp:txXfrm>
    </dsp:sp>
    <dsp:sp modelId="{81A8180A-A6B4-46E1-9597-4AA9B97BFB7E}">
      <dsp:nvSpPr>
        <dsp:cNvPr id="0" name=""/>
        <dsp:cNvSpPr/>
      </dsp:nvSpPr>
      <dsp:spPr>
        <a:xfrm>
          <a:off x="3659122" y="2266418"/>
          <a:ext cx="3581449" cy="14313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tx1"/>
              </a:solidFill>
            </a:rPr>
            <a:t>Tanpa </a:t>
          </a:r>
          <a:r>
            <a:rPr lang="en-US" sz="1800" b="1" kern="1200" dirty="0" err="1" smtClean="0">
              <a:solidFill>
                <a:schemeClr val="tx1"/>
              </a:solidFill>
            </a:rPr>
            <a:t>Didahului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permoho</a:t>
          </a:r>
          <a:r>
            <a:rPr lang="id-ID" sz="1800" b="1" kern="1200" dirty="0" smtClean="0">
              <a:solidFill>
                <a:schemeClr val="tx1"/>
              </a:solidFill>
            </a:rPr>
            <a:t>n</a:t>
          </a:r>
          <a:r>
            <a:rPr lang="en-US" sz="1800" b="1" kern="1200" dirty="0" smtClean="0">
              <a:solidFill>
                <a:schemeClr val="tx1"/>
              </a:solidFill>
            </a:rPr>
            <a:t>an </a:t>
          </a:r>
          <a:r>
            <a:rPr lang="en-US" sz="1800" b="1" kern="1200" dirty="0" err="1" smtClean="0">
              <a:solidFill>
                <a:schemeClr val="tx1"/>
              </a:solidFill>
            </a:rPr>
            <a:t>dari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Kuasa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Pengguna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Barang</a:t>
          </a:r>
          <a:r>
            <a:rPr lang="en-US" sz="1800" b="1" kern="1200" dirty="0" smtClean="0">
              <a:solidFill>
                <a:schemeClr val="tx1"/>
              </a:solidFill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</a:rPr>
            <a:t>dalam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hal</a:t>
          </a:r>
          <a:r>
            <a:rPr lang="en-US" sz="1800" b="1" kern="1200" dirty="0" smtClean="0">
              <a:solidFill>
                <a:schemeClr val="tx1"/>
              </a:solidFill>
            </a:rPr>
            <a:t> BMN </a:t>
          </a:r>
          <a:r>
            <a:rPr lang="en-US" sz="1800" b="1" kern="1200" dirty="0" err="1" smtClean="0">
              <a:solidFill>
                <a:schemeClr val="tx1"/>
              </a:solidFill>
            </a:rPr>
            <a:t>berada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dalam</a:t>
          </a:r>
          <a:r>
            <a:rPr lang="en-US" sz="1800" b="1" kern="1200" dirty="0" smtClean="0">
              <a:solidFill>
                <a:schemeClr val="tx1"/>
              </a:solidFill>
            </a:rPr>
            <a:t> pen</a:t>
          </a:r>
          <a:r>
            <a:rPr lang="id-ID" sz="1800" b="1" kern="1200" dirty="0" smtClean="0">
              <a:solidFill>
                <a:schemeClr val="tx1"/>
              </a:solidFill>
            </a:rPr>
            <a:t>gua</a:t>
          </a:r>
          <a:r>
            <a:rPr lang="en-US" sz="1800" b="1" kern="1200" dirty="0" err="1" smtClean="0">
              <a:solidFill>
                <a:schemeClr val="tx1"/>
              </a:solidFill>
            </a:rPr>
            <a:t>saan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Pengguna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Barang</a:t>
          </a:r>
          <a:endParaRPr lang="en-US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</a:endParaRPr>
        </a:p>
      </dsp:txBody>
      <dsp:txXfrm>
        <a:off x="3728997" y="2336293"/>
        <a:ext cx="3441699" cy="1291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D5919-89D1-4F31-B06C-F354A8F9EE30}">
      <dsp:nvSpPr>
        <dsp:cNvPr id="0" name=""/>
        <dsp:cNvSpPr/>
      </dsp:nvSpPr>
      <dsp:spPr>
        <a:xfrm>
          <a:off x="7856" y="116311"/>
          <a:ext cx="1676736" cy="67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Permohonan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856" y="116311"/>
        <a:ext cx="1676736" cy="451898"/>
      </dsp:txXfrm>
    </dsp:sp>
    <dsp:sp modelId="{E26297D9-5EBC-4033-A82E-125DABE95E1D}">
      <dsp:nvSpPr>
        <dsp:cNvPr id="0" name=""/>
        <dsp:cNvSpPr/>
      </dsp:nvSpPr>
      <dsp:spPr>
        <a:xfrm>
          <a:off x="53251" y="601976"/>
          <a:ext cx="1982056" cy="3442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Kuasa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mengajukan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permohonan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secara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tertulis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111303" y="660028"/>
        <a:ext cx="1865952" cy="3326164"/>
      </dsp:txXfrm>
    </dsp:sp>
    <dsp:sp modelId="{6C64F3FA-25DF-442A-9588-B1BCBB013B20}">
      <dsp:nvSpPr>
        <dsp:cNvPr id="0" name=""/>
        <dsp:cNvSpPr/>
      </dsp:nvSpPr>
      <dsp:spPr>
        <a:xfrm rot="21531175">
          <a:off x="1853016" y="151994"/>
          <a:ext cx="357208" cy="33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853026" y="219606"/>
        <a:ext cx="257289" cy="199838"/>
      </dsp:txXfrm>
    </dsp:sp>
    <dsp:sp modelId="{E2A2FF72-644B-4255-9626-DD776A42903B}">
      <dsp:nvSpPr>
        <dsp:cNvPr id="0" name=""/>
        <dsp:cNvSpPr/>
      </dsp:nvSpPr>
      <dsp:spPr>
        <a:xfrm>
          <a:off x="2358434" y="72626"/>
          <a:ext cx="1339064" cy="67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Penelitian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358434" y="72626"/>
        <a:ext cx="1339064" cy="451898"/>
      </dsp:txXfrm>
    </dsp:sp>
    <dsp:sp modelId="{561DC0E8-98FF-4D70-840C-9E1388D6CB95}">
      <dsp:nvSpPr>
        <dsp:cNvPr id="0" name=""/>
        <dsp:cNvSpPr/>
      </dsp:nvSpPr>
      <dsp:spPr>
        <a:xfrm>
          <a:off x="2483457" y="596888"/>
          <a:ext cx="2152920" cy="3512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melakukan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penelitian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terhadap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permohonan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Kuasa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2546514" y="659945"/>
        <a:ext cx="2026806" cy="3386479"/>
      </dsp:txXfrm>
    </dsp:sp>
    <dsp:sp modelId="{A24D636C-582D-46D8-8E2C-09CB921A1978}">
      <dsp:nvSpPr>
        <dsp:cNvPr id="0" name=""/>
        <dsp:cNvSpPr/>
      </dsp:nvSpPr>
      <dsp:spPr>
        <a:xfrm>
          <a:off x="4031262" y="132044"/>
          <a:ext cx="707577" cy="333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4031262" y="198656"/>
        <a:ext cx="607658" cy="199838"/>
      </dsp:txXfrm>
    </dsp:sp>
    <dsp:sp modelId="{6E256EA8-FCA2-4371-A1BE-C75A210E5450}">
      <dsp:nvSpPr>
        <dsp:cNvPr id="0" name=""/>
        <dsp:cNvSpPr/>
      </dsp:nvSpPr>
      <dsp:spPr>
        <a:xfrm>
          <a:off x="5032551" y="72626"/>
          <a:ext cx="1339064" cy="67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Penetapan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32551" y="72626"/>
        <a:ext cx="1339064" cy="451898"/>
      </dsp:txXfrm>
    </dsp:sp>
    <dsp:sp modelId="{0222092A-80F9-4B0D-8162-DF0B5DFEFC91}">
      <dsp:nvSpPr>
        <dsp:cNvPr id="0" name=""/>
        <dsp:cNvSpPr/>
      </dsp:nvSpPr>
      <dsp:spPr>
        <a:xfrm>
          <a:off x="5130605" y="556491"/>
          <a:ext cx="2746527" cy="3512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Berdasarkan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hasil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penelitian</a:t>
          </a:r>
          <a:r>
            <a:rPr lang="en-US" sz="1800" kern="1200" dirty="0" smtClean="0"/>
            <a:t>. </a:t>
          </a:r>
          <a:r>
            <a:rPr lang="en-US" sz="1800" kern="1200" dirty="0" err="1" smtClean="0"/>
            <a:t>Penggguna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melakukan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penetapan</a:t>
          </a:r>
          <a:r>
            <a:rPr lang="en-US" sz="1800" kern="1200" dirty="0" smtClean="0"/>
            <a:t> status </a:t>
          </a:r>
          <a:r>
            <a:rPr lang="en-US" sz="1800" kern="1200" dirty="0" err="1" smtClean="0"/>
            <a:t>penggunaan</a:t>
          </a:r>
          <a:r>
            <a:rPr lang="en-US" sz="1800" kern="1200" dirty="0" smtClean="0"/>
            <a:t> BMN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keputusan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Keputusan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sekurang-kurangnya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memuat</a:t>
          </a:r>
          <a:r>
            <a:rPr lang="en-US" sz="1800" kern="1200" dirty="0" smtClean="0"/>
            <a:t>: </a:t>
          </a:r>
          <a:r>
            <a:rPr lang="en-US" sz="1800" kern="1200" dirty="0" err="1" smtClean="0"/>
            <a:t>pertimbangan</a:t>
          </a:r>
          <a:r>
            <a:rPr lang="en-US" sz="1800" kern="1200" dirty="0" smtClean="0"/>
            <a:t>, BMN yang </a:t>
          </a:r>
          <a:r>
            <a:rPr lang="en-US" sz="1800" kern="1200" dirty="0" err="1" smtClean="0"/>
            <a:t>ditetapkan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Pengguna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tindak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lanjut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5211048" y="636934"/>
        <a:ext cx="2585641" cy="33517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4B6D17-D0AD-4945-89EE-EC9971BDB832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838FD2-DAFE-4D26-828D-E0EB878FA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96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06FED4-F0FE-4F6B-8073-1B458658F51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7B2FAA-0246-4BF5-8308-86F4AED0A3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636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B2FAA-0246-4BF5-8308-86F4AED0A3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22F1-AA54-41BF-8E7D-0D24724FAD86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F29D-4639-43BD-9A2B-7813D3CCF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microsoft.com/office/2007/relationships/diagramDrawing" Target="../diagrams/drawing1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12" Type="http://schemas.openxmlformats.org/officeDocument/2006/relationships/diagramColors" Target="../diagrams/colors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11" Type="http://schemas.openxmlformats.org/officeDocument/2006/relationships/diagramQuickStyle" Target="../diagrams/quickStyle13.xml"/><Relationship Id="rId5" Type="http://schemas.openxmlformats.org/officeDocument/2006/relationships/diagramLayout" Target="../diagrams/layout12.xml"/><Relationship Id="rId10" Type="http://schemas.openxmlformats.org/officeDocument/2006/relationships/diagramLayout" Target="../diagrams/layout13.xml"/><Relationship Id="rId4" Type="http://schemas.openxmlformats.org/officeDocument/2006/relationships/diagramData" Target="../diagrams/data12.xml"/><Relationship Id="rId9" Type="http://schemas.openxmlformats.org/officeDocument/2006/relationships/diagramData" Target="../diagrams/data13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13" Type="http://schemas.microsoft.com/office/2007/relationships/diagramDrawing" Target="../diagrams/drawing1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7.xml"/><Relationship Id="rId12" Type="http://schemas.openxmlformats.org/officeDocument/2006/relationships/diagramColors" Target="../diagrams/colors1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11" Type="http://schemas.openxmlformats.org/officeDocument/2006/relationships/diagramQuickStyle" Target="../diagrams/quickStyle18.xml"/><Relationship Id="rId5" Type="http://schemas.openxmlformats.org/officeDocument/2006/relationships/diagramLayout" Target="../diagrams/layout17.xml"/><Relationship Id="rId10" Type="http://schemas.openxmlformats.org/officeDocument/2006/relationships/diagramLayout" Target="../diagrams/layout18.xml"/><Relationship Id="rId4" Type="http://schemas.openxmlformats.org/officeDocument/2006/relationships/diagramData" Target="../diagrams/data17.xml"/><Relationship Id="rId9" Type="http://schemas.openxmlformats.org/officeDocument/2006/relationships/diagramData" Target="../diagrams/data1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13" Type="http://schemas.microsoft.com/office/2007/relationships/diagramDrawing" Target="../diagrams/drawing2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9.xml"/><Relationship Id="rId12" Type="http://schemas.openxmlformats.org/officeDocument/2006/relationships/diagramColors" Target="../diagrams/colors2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11" Type="http://schemas.openxmlformats.org/officeDocument/2006/relationships/diagramQuickStyle" Target="../diagrams/quickStyle20.xml"/><Relationship Id="rId5" Type="http://schemas.openxmlformats.org/officeDocument/2006/relationships/diagramLayout" Target="../diagrams/layout19.xml"/><Relationship Id="rId10" Type="http://schemas.openxmlformats.org/officeDocument/2006/relationships/diagramLayout" Target="../diagrams/layout20.xml"/><Relationship Id="rId4" Type="http://schemas.openxmlformats.org/officeDocument/2006/relationships/diagramData" Target="../diagrams/data19.xml"/><Relationship Id="rId9" Type="http://schemas.openxmlformats.org/officeDocument/2006/relationships/diagramData" Target="../diagrams/data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y-powerpoin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1066800"/>
            <a:ext cx="9144000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2057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Menteri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PMK 246/PMK.02/2014 </a:t>
            </a: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Tata Cara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Negara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57800" y="5715000"/>
            <a:ext cx="3733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Direktorat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Barang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Milik</a:t>
            </a:r>
            <a:r>
              <a:rPr lang="en-US" sz="1400" dirty="0" smtClean="0">
                <a:solidFill>
                  <a:schemeClr val="tx1"/>
                </a:solidFill>
              </a:rPr>
              <a:t> Negara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Gedung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Sjafrudin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Prawiranegara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Lantai</a:t>
            </a:r>
            <a:r>
              <a:rPr lang="en-US" sz="1400" dirty="0" smtClean="0">
                <a:solidFill>
                  <a:schemeClr val="tx1"/>
                </a:solidFill>
              </a:rPr>
              <a:t> 11 Utara 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Jalan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Lapangan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Banteng</a:t>
            </a:r>
            <a:r>
              <a:rPr lang="en-US" sz="1400" dirty="0" smtClean="0">
                <a:solidFill>
                  <a:schemeClr val="tx1"/>
                </a:solidFill>
              </a:rPr>
              <a:t> 2-4, Jakarta </a:t>
            </a:r>
            <a:r>
              <a:rPr lang="en-US" sz="1400" dirty="0" err="1" smtClean="0">
                <a:solidFill>
                  <a:schemeClr val="tx1"/>
                </a:solidFill>
              </a:rPr>
              <a:t>Pusat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7" name="Picture 6" descr="oil-g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4824" y="3505200"/>
            <a:ext cx="993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505200"/>
            <a:ext cx="984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9325" y="3505200"/>
            <a:ext cx="876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WIKAbc8623f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21275" y="3505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 descr="satelli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3225" y="3505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97125" y="3505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95650" y="3505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1447800" y="3505200"/>
            <a:ext cx="6400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09600" y="5867400"/>
            <a:ext cx="2209800" cy="533400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Brush Script Std" pitchFamily="50" charset="0"/>
              </a:rPr>
              <a:t>Change with Enthusiasm</a:t>
            </a:r>
            <a:endParaRPr lang="en-US" sz="1400" dirty="0">
              <a:solidFill>
                <a:schemeClr val="tx1"/>
              </a:solidFill>
              <a:latin typeface="Brush Script St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Persyaratan</a:t>
            </a:r>
            <a:endParaRPr lang="en-US" sz="2800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/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2515229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131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0601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Pengajuan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948775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/>
            <a:r>
              <a:rPr lang="en-US" sz="2400" dirty="0" err="1" smtClean="0"/>
              <a:t>Permohonan</a:t>
            </a:r>
            <a:r>
              <a:rPr lang="en-US" sz="2400" dirty="0" smtClean="0"/>
              <a:t> </a:t>
            </a:r>
            <a:r>
              <a:rPr lang="en-US" sz="2400" dirty="0" err="1" smtClean="0"/>
              <a:t>penetapan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BMN </a:t>
            </a:r>
            <a:r>
              <a:rPr lang="en-US" sz="2400" dirty="0" err="1" smtClean="0"/>
              <a:t>diajukan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paling lama 6 (</a:t>
            </a:r>
            <a:r>
              <a:rPr lang="en-US" sz="2400" dirty="0" err="1" smtClean="0"/>
              <a:t>enam</a:t>
            </a:r>
            <a:r>
              <a:rPr lang="en-US" sz="2400" dirty="0" smtClean="0"/>
              <a:t>)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BMN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fotokopi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pejabat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berwenang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/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forokopi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Keterangan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Tanggungjawab</a:t>
            </a:r>
            <a:r>
              <a:rPr lang="en-US" sz="2400" dirty="0" smtClean="0"/>
              <a:t> </a:t>
            </a:r>
            <a:r>
              <a:rPr lang="en-US" sz="2400" dirty="0" err="1" smtClean="0"/>
              <a:t>Mutlak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Lampiran</a:t>
            </a:r>
            <a:r>
              <a:rPr lang="en-US" sz="2400" dirty="0" smtClean="0"/>
              <a:t> I </a:t>
            </a:r>
            <a:r>
              <a:rPr lang="en-US" sz="2400" dirty="0" err="1" smtClean="0"/>
              <a:t>dan</a:t>
            </a:r>
            <a:r>
              <a:rPr lang="en-US" sz="2400" dirty="0" smtClean="0"/>
              <a:t> II PMK 246/PMK.06/2014.</a:t>
            </a:r>
          </a:p>
          <a:p>
            <a:pPr marL="231775" indent="-231775" algn="just"/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78024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Penetapan</a:t>
            </a:r>
            <a:r>
              <a:rPr lang="en-US" sz="3200" b="1" dirty="0" smtClean="0"/>
              <a:t> Status </a:t>
            </a:r>
            <a:r>
              <a:rPr lang="en-US" sz="3200" b="1" dirty="0" err="1" smtClean="0"/>
              <a:t>Penggunaan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Didahului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Usulan</a:t>
            </a:r>
            <a:endParaRPr lang="en-US" sz="3200" b="1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2348880"/>
            <a:ext cx="3200400" cy="33843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>
              <a:buFontTx/>
              <a:buChar char="-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;</a:t>
            </a:r>
            <a:endParaRPr lang="id-ID" dirty="0" smtClean="0"/>
          </a:p>
          <a:p>
            <a:pPr marL="285750" lvl="1" indent="-285750">
              <a:buFontTx/>
              <a:buChar char="-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sengketa</a:t>
            </a:r>
            <a:r>
              <a:rPr lang="en-US" dirty="0"/>
              <a:t> di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;</a:t>
            </a:r>
            <a:endParaRPr lang="id-ID" dirty="0" smtClean="0"/>
          </a:p>
          <a:p>
            <a:pPr marL="285750" lvl="1" indent="-285750">
              <a:buFontTx/>
              <a:buChar char="-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/>
              <a:t>BMN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 smtClean="0"/>
              <a:t>sa</a:t>
            </a:r>
            <a:r>
              <a:rPr lang="id-ID" dirty="0" smtClean="0"/>
              <a:t>h;</a:t>
            </a:r>
          </a:p>
          <a:p>
            <a:pPr marL="285750" lvl="1" indent="-285750">
              <a:buFontTx/>
              <a:buChar char="-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/>
              <a:t>BMN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</a:t>
            </a:r>
            <a:r>
              <a:rPr lang="id-ID" dirty="0" smtClean="0"/>
              <a:t>n</a:t>
            </a:r>
            <a:r>
              <a:rPr lang="en-US" dirty="0" err="1" smtClean="0"/>
              <a:t>galihan</a:t>
            </a:r>
            <a:r>
              <a:rPr lang="en-US" dirty="0" smtClean="0"/>
              <a:t> </a:t>
            </a:r>
            <a:r>
              <a:rPr lang="en-US" dirty="0"/>
              <a:t>status </a:t>
            </a:r>
            <a:r>
              <a:rPr lang="en-US" dirty="0" err="1"/>
              <a:t>Penggunaan</a:t>
            </a:r>
            <a:r>
              <a:rPr lang="en-US" dirty="0"/>
              <a:t> BMN.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563888" y="2708920"/>
            <a:ext cx="216024" cy="26642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385192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</a:t>
            </a:r>
            <a:r>
              <a:rPr lang="id-ID" dirty="0" smtClean="0"/>
              <a:t>ngelola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status </a:t>
            </a:r>
            <a:r>
              <a:rPr lang="en-US" dirty="0" err="1"/>
              <a:t>Penggunaan</a:t>
            </a:r>
            <a:r>
              <a:rPr lang="en-US" dirty="0"/>
              <a:t> BMN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6300192" y="3789040"/>
            <a:ext cx="576064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 Diagonal Corner Rectangle 9"/>
          <p:cNvSpPr/>
          <p:nvPr/>
        </p:nvSpPr>
        <p:spPr>
          <a:xfrm>
            <a:off x="6948264" y="3212976"/>
            <a:ext cx="2016224" cy="118813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Keputusan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17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2667000"/>
            <a:ext cx="5638800" cy="9144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Penetapan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BMN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Penetapan</a:t>
            </a:r>
            <a:r>
              <a:rPr lang="en-US" sz="2800" b="1" dirty="0" smtClean="0"/>
              <a:t> Status </a:t>
            </a:r>
            <a:r>
              <a:rPr lang="en-US" sz="2800" b="1" dirty="0" err="1" smtClean="0"/>
              <a:t>Penggunaan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Pengguna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Barang</a:t>
            </a:r>
            <a:endParaRPr lang="en-US" sz="28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12979970"/>
              </p:ext>
            </p:extLst>
          </p:nvPr>
        </p:nvGraphicFramePr>
        <p:xfrm>
          <a:off x="533400" y="16764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Proses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Penetapan</a:t>
            </a:r>
            <a:r>
              <a:rPr lang="en-US" sz="2800" b="1" dirty="0" smtClean="0"/>
              <a:t> Status </a:t>
            </a:r>
            <a:r>
              <a:rPr lang="en-US" sz="2800" b="1" dirty="0" err="1" smtClean="0"/>
              <a:t>Penggunaan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Pengguna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Barang</a:t>
            </a:r>
            <a:endParaRPr lang="en-US" sz="28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87770658"/>
              </p:ext>
            </p:extLst>
          </p:nvPr>
        </p:nvGraphicFramePr>
        <p:xfrm>
          <a:off x="762000" y="1412776"/>
          <a:ext cx="809628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1372" y="5517232"/>
            <a:ext cx="803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status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paling lama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2667000"/>
            <a:ext cx="5638800" cy="9144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Penggunaan</a:t>
            </a:r>
            <a:r>
              <a:rPr lang="en-US" sz="2800" dirty="0" smtClean="0"/>
              <a:t> BMN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400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Umum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 lnSpcReduction="10000"/>
          </a:bodyPr>
          <a:lstStyle/>
          <a:p>
            <a:pPr marL="231775" indent="-231775" algn="just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BMN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penggunaannya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Penggunaan</a:t>
            </a:r>
            <a:r>
              <a:rPr lang="en-US" sz="2400" dirty="0" smtClean="0"/>
              <a:t> BMN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BMN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</a:t>
            </a:r>
            <a:r>
              <a:rPr lang="en-US" sz="2400" dirty="0" err="1" smtClean="0"/>
              <a:t>dibebankan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mengoperasikan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mengoperasikan</a:t>
            </a:r>
            <a:r>
              <a:rPr lang="en-US" sz="2400" dirty="0" smtClean="0"/>
              <a:t> BMN, </a:t>
            </a:r>
            <a:r>
              <a:rPr lang="en-US" sz="2400" dirty="0" err="1" smtClean="0"/>
              <a:t>dilarang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pengalihan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pengoperasian</a:t>
            </a:r>
            <a:r>
              <a:rPr lang="en-US" sz="2400" dirty="0" smtClean="0"/>
              <a:t> BMN 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mengoperasikan</a:t>
            </a:r>
            <a:r>
              <a:rPr lang="en-US" sz="2400" dirty="0" smtClean="0"/>
              <a:t> BMN,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disetor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seluruhnya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Kas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.</a:t>
            </a:r>
          </a:p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Pihak</a:t>
            </a:r>
            <a:r>
              <a:rPr lang="en-US" sz="3200" b="1" dirty="0" smtClean="0"/>
              <a:t> Lain Yang </a:t>
            </a:r>
            <a:r>
              <a:rPr lang="en-US" sz="3200" b="1" dirty="0" err="1" smtClean="0"/>
              <a:t>Dapat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Mengoperasikan</a:t>
            </a:r>
            <a:r>
              <a:rPr lang="en-US" sz="3200" b="1" dirty="0" smtClean="0"/>
              <a:t> BMN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198083276"/>
              </p:ext>
            </p:extLst>
          </p:nvPr>
        </p:nvGraphicFramePr>
        <p:xfrm>
          <a:off x="457200" y="16764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9132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Pihak</a:t>
            </a:r>
            <a:r>
              <a:rPr lang="en-US" sz="2800" b="1" dirty="0" smtClean="0"/>
              <a:t> Lain Yang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Mengoperasikan</a:t>
            </a:r>
            <a:r>
              <a:rPr lang="en-US" sz="2800" b="1" dirty="0" smtClean="0"/>
              <a:t> BMN</a:t>
            </a:r>
            <a:endParaRPr lang="en-US" sz="28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342893226"/>
              </p:ext>
            </p:extLst>
          </p:nvPr>
        </p:nvGraphicFramePr>
        <p:xfrm>
          <a:off x="457200" y="16764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1308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400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Latar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Belakang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/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amanat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25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27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Milik</a:t>
            </a:r>
            <a:r>
              <a:rPr lang="en-US" sz="2400" dirty="0"/>
              <a:t> Negara/Daerah.</a:t>
            </a:r>
          </a:p>
          <a:p>
            <a:pPr marL="231775" indent="-231775" algn="just"/>
            <a:r>
              <a:rPr lang="en-US" sz="2400" dirty="0" err="1" smtClean="0"/>
              <a:t>Dinamika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Peraturan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Menteri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Keuangan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Nomor</a:t>
            </a:r>
            <a:r>
              <a:rPr lang="en-US" sz="2400" dirty="0" smtClean="0">
                <a:solidFill>
                  <a:srgbClr val="000000"/>
                </a:solidFill>
              </a:rPr>
              <a:t> 96/PMK.06/2007 </a:t>
            </a:r>
            <a:r>
              <a:rPr lang="en-US" sz="2400" dirty="0" err="1" smtClean="0">
                <a:solidFill>
                  <a:srgbClr val="000000"/>
                </a:solidFill>
              </a:rPr>
              <a:t>perlu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diperbaharui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r>
              <a:rPr lang="en-US" sz="2400" dirty="0" smtClean="0"/>
              <a:t> </a:t>
            </a:r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Proses</a:t>
            </a:r>
            <a:r>
              <a:rPr lang="en-US" sz="2800" b="1" dirty="0" smtClean="0"/>
              <a:t> </a:t>
            </a:r>
            <a:r>
              <a:rPr lang="fi-FI" sz="2800" b="1" dirty="0" smtClean="0"/>
              <a:t>Penggunaan BMN Untuk Dioperasikan oleh Pihak Lain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664637694"/>
              </p:ext>
            </p:extLst>
          </p:nvPr>
        </p:nvGraphicFramePr>
        <p:xfrm>
          <a:off x="457200" y="1397000"/>
          <a:ext cx="81534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2300" b="1" dirty="0" err="1" smtClean="0"/>
              <a:t>Persyaratan</a:t>
            </a:r>
            <a:r>
              <a:rPr lang="en-US" sz="2300" b="1" dirty="0" smtClean="0"/>
              <a:t> </a:t>
            </a:r>
            <a:r>
              <a:rPr lang="fi-FI" sz="2300" b="1" dirty="0" smtClean="0"/>
              <a:t>Penggunaan BMN Untuk Dioperasikan oleh Pihak Lain</a:t>
            </a:r>
            <a:r>
              <a:rPr lang="en-US" sz="2300" b="1" dirty="0" smtClean="0"/>
              <a:t> </a:t>
            </a:r>
            <a:endParaRPr lang="en-US" sz="23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341285874"/>
              </p:ext>
            </p:extLst>
          </p:nvPr>
        </p:nvGraphicFramePr>
        <p:xfrm>
          <a:off x="457200" y="1600200"/>
          <a:ext cx="8077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50032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Berakhirnya</a:t>
            </a:r>
            <a:r>
              <a:rPr lang="en-US" sz="3200" b="1" dirty="0" smtClean="0"/>
              <a:t> </a:t>
            </a:r>
            <a:r>
              <a:rPr lang="fi-FI" sz="3200" b="1" dirty="0" smtClean="0"/>
              <a:t>Penggunaan BMN Untuk Dioperasikan oleh Pihak Lain</a:t>
            </a:r>
            <a:r>
              <a:rPr lang="fi-FI" sz="2200" dirty="0" smtClean="0"/>
              <a:t>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marL="631825" lvl="1" indent="-231775" algn="just">
              <a:buNone/>
            </a:pPr>
            <a:endParaRPr lang="en-US" sz="1200" dirty="0" smtClean="0"/>
          </a:p>
          <a:p>
            <a:pPr marL="231775" lvl="1" indent="-231775" algn="just">
              <a:buFont typeface="Arial" pitchFamily="34" charset="0"/>
              <a:buChar char="•"/>
            </a:pPr>
            <a:endParaRPr lang="en-US" sz="1200" dirty="0" smtClean="0"/>
          </a:p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04271176"/>
              </p:ext>
            </p:extLst>
          </p:nvPr>
        </p:nvGraphicFramePr>
        <p:xfrm>
          <a:off x="899592" y="2060848"/>
          <a:ext cx="7560840" cy="367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57150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pengakhiran</a:t>
            </a:r>
            <a:r>
              <a:rPr lang="en-US" sz="1400" dirty="0" smtClean="0"/>
              <a:t> </a:t>
            </a:r>
            <a:r>
              <a:rPr lang="en-US" sz="1400" dirty="0" err="1" smtClean="0"/>
              <a:t>pengoperasian</a:t>
            </a:r>
            <a:r>
              <a:rPr lang="en-US" sz="1400" dirty="0" smtClean="0"/>
              <a:t> BMN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pemerintah</a:t>
            </a:r>
            <a:r>
              <a:rPr lang="en-US" sz="1400" dirty="0" smtClean="0"/>
              <a:t> </a:t>
            </a:r>
            <a:r>
              <a:rPr lang="en-US" sz="1400" dirty="0" err="1" smtClean="0"/>
              <a:t>negara</a:t>
            </a:r>
            <a:r>
              <a:rPr lang="en-US" sz="1400" dirty="0" smtClean="0"/>
              <a:t> lain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sepihak</a:t>
            </a:r>
            <a:r>
              <a:rPr lang="en-US" sz="1400" dirty="0" smtClean="0"/>
              <a:t> , </a:t>
            </a:r>
            <a:r>
              <a:rPr lang="en-US" sz="1400" dirty="0" err="1" smtClean="0"/>
              <a:t>Pengguna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</a:t>
            </a:r>
            <a:r>
              <a:rPr lang="en-US" sz="1400" dirty="0" err="1" smtClean="0"/>
              <a:t>meminta</a:t>
            </a:r>
            <a:r>
              <a:rPr lang="en-US" sz="1400" dirty="0" smtClean="0"/>
              <a:t> </a:t>
            </a:r>
            <a:r>
              <a:rPr lang="en-US" sz="1400" dirty="0" err="1" smtClean="0"/>
              <a:t>pertimbangan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Pengelola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07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Hal-</a:t>
            </a:r>
            <a:r>
              <a:rPr lang="en-US" sz="3200" b="1" dirty="0"/>
              <a:t>H</a:t>
            </a:r>
            <a:r>
              <a:rPr lang="en-US" sz="3200" b="1" dirty="0" smtClean="0"/>
              <a:t>al Lain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231775" indent="-231775" algn="just"/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pengoperasian</a:t>
            </a:r>
            <a:r>
              <a:rPr lang="en-US" sz="2000" dirty="0" smtClean="0"/>
              <a:t> BMN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lain, </a:t>
            </a:r>
            <a:r>
              <a:rPr lang="en-US" sz="2000" dirty="0" err="1" smtClean="0"/>
              <a:t>diajukan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lambat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berahirnya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BMN</a:t>
            </a:r>
          </a:p>
          <a:p>
            <a:pPr marL="231775" indent="-231775" algn="just"/>
            <a:r>
              <a:rPr lang="en-US" sz="2000" dirty="0" err="1" smtClean="0"/>
              <a:t>Permohonan</a:t>
            </a:r>
            <a:r>
              <a:rPr lang="en-US" sz="2000" dirty="0" smtClean="0"/>
              <a:t>,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penetapan</a:t>
            </a:r>
            <a:r>
              <a:rPr lang="en-US" sz="2000" dirty="0" smtClean="0"/>
              <a:t> </a:t>
            </a:r>
            <a:r>
              <a:rPr lang="en-US" sz="2000" i="1" dirty="0" smtClean="0"/>
              <a:t>mutatis mutandis </a:t>
            </a:r>
            <a:r>
              <a:rPr lang="en-US" sz="2000" dirty="0" err="1" smtClean="0"/>
              <a:t>sebagaimana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kali</a:t>
            </a:r>
          </a:p>
          <a:p>
            <a:pPr marL="231775" indent="-231775" algn="just"/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bertanggungjawab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 </a:t>
            </a:r>
            <a:r>
              <a:rPr lang="en-US" sz="2000" dirty="0" err="1" smtClean="0"/>
              <a:t>formil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materil</a:t>
            </a:r>
            <a:endParaRPr lang="en-US" sz="2000" dirty="0" smtClean="0"/>
          </a:p>
          <a:p>
            <a:pPr marL="231775" indent="-231775" algn="just"/>
            <a:r>
              <a:rPr lang="en-US" sz="2000" dirty="0" err="1" smtClean="0"/>
              <a:t>Penetapan</a:t>
            </a:r>
            <a:r>
              <a:rPr lang="en-US" sz="2000" dirty="0" smtClean="0"/>
              <a:t>/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pengakuan</a:t>
            </a:r>
            <a:r>
              <a:rPr lang="en-US" sz="2000" dirty="0" smtClean="0"/>
              <a:t>/</a:t>
            </a:r>
            <a:r>
              <a:rPr lang="en-US" sz="2000" dirty="0" err="1" smtClean="0"/>
              <a:t>pengesahan</a:t>
            </a:r>
            <a:r>
              <a:rPr lang="en-US" sz="2000" dirty="0" smtClean="0"/>
              <a:t> </a:t>
            </a:r>
            <a:r>
              <a:rPr lang="en-US" sz="2000" i="1" dirty="0" smtClean="0"/>
              <a:t>(endorsement)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keabsahan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endParaRPr lang="en-US" sz="2000" dirty="0" smtClean="0"/>
          </a:p>
          <a:p>
            <a:pPr marL="231775" indent="-231775" algn="just"/>
            <a:r>
              <a:rPr lang="en-US" sz="2000" dirty="0" smtClean="0"/>
              <a:t>BMN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Acara</a:t>
            </a:r>
            <a:r>
              <a:rPr lang="en-US" sz="2000" dirty="0" smtClean="0"/>
              <a:t> </a:t>
            </a:r>
            <a:r>
              <a:rPr lang="en-US" sz="2000" dirty="0" err="1" smtClean="0"/>
              <a:t>Serah</a:t>
            </a:r>
            <a:r>
              <a:rPr lang="en-US" sz="2000" dirty="0" smtClean="0"/>
              <a:t> </a:t>
            </a:r>
            <a:r>
              <a:rPr lang="en-US" sz="2000" dirty="0" err="1" smtClean="0"/>
              <a:t>Terima</a:t>
            </a:r>
            <a:r>
              <a:rPr lang="en-US" sz="2000" dirty="0" smtClean="0"/>
              <a:t> (BAST)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 smtClean="0"/>
          </a:p>
          <a:p>
            <a:pPr marL="231775" indent="-231775" algn="just"/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BMN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dioperasikan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1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ditandatanganinya</a:t>
            </a:r>
            <a:r>
              <a:rPr lang="en-US" sz="2000" dirty="0" smtClean="0"/>
              <a:t> BAST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melampirkan</a:t>
            </a:r>
            <a:r>
              <a:rPr lang="en-US" sz="2000" dirty="0" smtClean="0"/>
              <a:t> </a:t>
            </a:r>
            <a:r>
              <a:rPr lang="en-US" sz="2000" dirty="0" err="1" smtClean="0"/>
              <a:t>fotokopi</a:t>
            </a:r>
            <a:r>
              <a:rPr lang="en-US" sz="2000" dirty="0" smtClean="0"/>
              <a:t> BAST</a:t>
            </a:r>
          </a:p>
          <a:p>
            <a:pPr marL="631825" lvl="1" indent="-231775" algn="just">
              <a:buNone/>
            </a:pPr>
            <a:endParaRPr lang="en-US" sz="1200" dirty="0" smtClean="0"/>
          </a:p>
          <a:p>
            <a:pPr marL="231775" lvl="1" indent="-231775" algn="just">
              <a:buFont typeface="Arial" pitchFamily="34" charset="0"/>
              <a:buChar char="•"/>
            </a:pPr>
            <a:endParaRPr lang="en-US" sz="1200" dirty="0" smtClean="0"/>
          </a:p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2667000"/>
            <a:ext cx="5638800" cy="9144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Sementera</a:t>
            </a:r>
            <a:r>
              <a:rPr lang="en-US" sz="2800" dirty="0" smtClean="0"/>
              <a:t> BMN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Umum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231775" indent="-231775" algn="just"/>
            <a:r>
              <a:rPr lang="en-US" sz="2000" dirty="0" smtClean="0"/>
              <a:t>BMN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statusnya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kepemilikan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BMN.</a:t>
            </a:r>
          </a:p>
          <a:p>
            <a:pPr marL="231775" indent="-231775" algn="just"/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BMN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dibebankan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K/L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BMN </a:t>
            </a:r>
            <a:r>
              <a:rPr lang="en-US" sz="2000" dirty="0" err="1" smtClean="0"/>
              <a:t>bersangkutan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Dituangkan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</a:t>
            </a:r>
            <a:r>
              <a:rPr lang="en-US" sz="2000" dirty="0" smtClean="0"/>
              <a:t>:</a:t>
            </a:r>
          </a:p>
          <a:p>
            <a:pPr marL="631825" lvl="1" indent="-231775" algn="just"/>
            <a:r>
              <a:rPr lang="en-US" sz="2000" dirty="0" smtClean="0"/>
              <a:t>BMN </a:t>
            </a:r>
            <a:r>
              <a:rPr lang="en-US" sz="2000" dirty="0" err="1" smtClean="0"/>
              <a:t>dikembalikan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;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 marL="631825" lvl="1" indent="-231775" algn="just"/>
            <a:r>
              <a:rPr lang="en-US" sz="2000" dirty="0" err="1" smtClean="0"/>
              <a:t>Dialihkan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Penggunaannya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BMN,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endParaRPr lang="en-US" sz="2000" dirty="0" smtClean="0"/>
          </a:p>
          <a:p>
            <a:pPr marL="231775" indent="-231775" algn="just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diperpanjang</a:t>
            </a:r>
            <a:r>
              <a:rPr lang="en-US" sz="2000" dirty="0" smtClean="0"/>
              <a:t>, </a:t>
            </a:r>
            <a:r>
              <a:rPr lang="en-US" sz="2000" dirty="0" err="1" smtClean="0"/>
              <a:t>permohonan</a:t>
            </a:r>
            <a:r>
              <a:rPr lang="en-US" sz="2000" dirty="0" smtClean="0"/>
              <a:t> </a:t>
            </a:r>
            <a:r>
              <a:rPr lang="en-US" sz="2000" dirty="0" err="1" smtClean="0"/>
              <a:t>diajukan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lambat</a:t>
            </a:r>
            <a:r>
              <a:rPr lang="en-US" sz="2000" dirty="0" smtClean="0"/>
              <a:t> 3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</a:t>
            </a:r>
            <a:r>
              <a:rPr lang="en-US" sz="2000" dirty="0" smtClean="0"/>
              <a:t>.</a:t>
            </a:r>
          </a:p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Jangka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Waktu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2133600"/>
            <a:ext cx="3581400" cy="2438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Tanah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Bangunan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diperpanjang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24400" y="2133600"/>
            <a:ext cx="3505200" cy="2438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Selain</a:t>
            </a:r>
            <a:r>
              <a:rPr lang="en-US" sz="2000" dirty="0" smtClean="0">
                <a:solidFill>
                  <a:schemeClr val="tx1"/>
                </a:solidFill>
              </a:rPr>
              <a:t> Tanah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Bangunan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 </a:t>
            </a:r>
            <a:r>
              <a:rPr lang="en-US" sz="2000" dirty="0" err="1" smtClean="0">
                <a:solidFill>
                  <a:schemeClr val="tx1"/>
                </a:solidFill>
              </a:rPr>
              <a:t>Tahun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diperpanjang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786" y="4929198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id-ID" dirty="0" smtClean="0"/>
              <a:t>r</a:t>
            </a:r>
            <a:r>
              <a:rPr lang="en-US" dirty="0" err="1" smtClean="0"/>
              <a:t>setujuan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Proses</a:t>
            </a:r>
            <a:r>
              <a:rPr lang="en-US" sz="3200" b="1" dirty="0" smtClean="0"/>
              <a:t> </a:t>
            </a:r>
            <a:r>
              <a:rPr lang="fi-FI" sz="3200" b="1" dirty="0" smtClean="0"/>
              <a:t>Penggunaan Sementara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031204703"/>
              </p:ext>
            </p:extLst>
          </p:nvPr>
        </p:nvGraphicFramePr>
        <p:xfrm>
          <a:off x="457200" y="1397000"/>
          <a:ext cx="81534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2667000"/>
            <a:ext cx="5638800" cy="9144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Pengalihan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BMN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Umum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/>
            <a:r>
              <a:rPr lang="en-US" sz="2000" dirty="0" smtClean="0"/>
              <a:t>BMN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dialihkan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penggunaannya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tusi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permohonan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lama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disetujuai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Pengalihan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BMN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inisiatif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memberitahukan</a:t>
            </a:r>
            <a:r>
              <a:rPr lang="en-US" sz="2000" dirty="0" smtClean="0"/>
              <a:t> </a:t>
            </a:r>
            <a:r>
              <a:rPr lang="en-US" sz="2000" dirty="0" err="1" smtClean="0"/>
              <a:t>maksudnya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Pengalihan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BMN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BMN yang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penguasaan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digu</a:t>
            </a:r>
            <a:r>
              <a:rPr lang="id-ID" sz="2000" dirty="0" smtClean="0"/>
              <a:t>n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err="1" smtClean="0"/>
              <a:t>Pengalihan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kompensasi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pengadaan</a:t>
            </a:r>
            <a:r>
              <a:rPr lang="en-US" sz="2000" dirty="0" smtClean="0"/>
              <a:t> BMN </a:t>
            </a:r>
            <a:r>
              <a:rPr lang="en-US" sz="2000" dirty="0" err="1" smtClean="0"/>
              <a:t>pengganti</a:t>
            </a:r>
            <a:r>
              <a:rPr lang="en-US" sz="2000" dirty="0" smtClean="0"/>
              <a:t>.</a:t>
            </a:r>
          </a:p>
          <a:p>
            <a:pPr marL="231775" indent="-231775" algn="just"/>
            <a:r>
              <a:rPr lang="en-US" sz="2000" dirty="0" smtClean="0"/>
              <a:t>BMN yang </a:t>
            </a:r>
            <a:r>
              <a:rPr lang="en-US" sz="2000" dirty="0" err="1" smtClean="0"/>
              <a:t>dialihkan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penggunaanya</a:t>
            </a:r>
            <a:r>
              <a:rPr lang="en-US" sz="2000" dirty="0" smtClean="0"/>
              <a:t> </a:t>
            </a:r>
            <a:r>
              <a:rPr lang="en-US" sz="2000" dirty="0" err="1" smtClean="0"/>
              <a:t>ditatatusahakan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dipelihara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400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Pokok-Pokok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Pengaturan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87931632"/>
              </p:ext>
            </p:extLst>
          </p:nvPr>
        </p:nvGraphicFramePr>
        <p:xfrm>
          <a:off x="838200" y="1828800"/>
          <a:ext cx="7467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Proses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Pengalihan</a:t>
            </a:r>
            <a:r>
              <a:rPr lang="en-US" sz="3200" b="1" dirty="0" smtClean="0"/>
              <a:t> Status </a:t>
            </a:r>
            <a:r>
              <a:rPr lang="fi-FI" sz="3200" b="1" dirty="0" smtClean="0"/>
              <a:t>Penggunaan BMN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457200" y="1371600"/>
          <a:ext cx="81534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Tindak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Lanjut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Persetujuan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457200" y="17780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868449898"/>
              </p:ext>
            </p:extLst>
          </p:nvPr>
        </p:nvGraphicFramePr>
        <p:xfrm>
          <a:off x="609600" y="1600200"/>
          <a:ext cx="8077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" y="5867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BAST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penghapusan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lama </a:t>
            </a:r>
            <a:r>
              <a:rPr lang="en-US" sz="1200" dirty="0" err="1" smtClean="0"/>
              <a:t>disampaikan</a:t>
            </a:r>
            <a:r>
              <a:rPr lang="en-US" sz="1200" dirty="0" smtClean="0"/>
              <a:t>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Pengelola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tembusan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baru</a:t>
            </a:r>
            <a:r>
              <a:rPr lang="en-US" sz="1200" dirty="0" smtClean="0"/>
              <a:t> paling lama 1 </a:t>
            </a:r>
            <a:r>
              <a:rPr lang="en-US" sz="1200" dirty="0" err="1" smtClean="0"/>
              <a:t>bulan</a:t>
            </a:r>
            <a:r>
              <a:rPr lang="en-US" sz="1200" dirty="0" smtClean="0"/>
              <a:t> </a:t>
            </a:r>
            <a:r>
              <a:rPr lang="en-US" sz="1200" dirty="0" err="1" smtClean="0"/>
              <a:t>sejak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penghapusan</a:t>
            </a:r>
            <a:r>
              <a:rPr lang="en-US" sz="1200" dirty="0" smtClean="0"/>
              <a:t> </a:t>
            </a:r>
            <a:r>
              <a:rPr lang="en-US" sz="1200" dirty="0" err="1" smtClean="0"/>
              <a:t>diterbitkan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951384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Pengalihan</a:t>
            </a:r>
            <a:r>
              <a:rPr lang="en-US" sz="2800" b="1" dirty="0" smtClean="0"/>
              <a:t> Status </a:t>
            </a:r>
            <a:r>
              <a:rPr lang="en-US" sz="2800" b="1" dirty="0" err="1" smtClean="0"/>
              <a:t>Penggunaan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Rangka</a:t>
            </a:r>
            <a:r>
              <a:rPr lang="en-US" sz="2800" b="1" dirty="0" smtClean="0"/>
              <a:t> KSPI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" name="Curved Right Arrow 19"/>
          <p:cNvSpPr/>
          <p:nvPr/>
        </p:nvSpPr>
        <p:spPr>
          <a:xfrm>
            <a:off x="283136" y="1269630"/>
            <a:ext cx="515319" cy="1368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1630541"/>
            <a:ext cx="17082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b="1" dirty="0" smtClean="0"/>
              <a:t>Permohonan</a:t>
            </a:r>
          </a:p>
          <a:p>
            <a:r>
              <a:rPr lang="id-ID" b="1" dirty="0" smtClean="0"/>
              <a:t>Diajukan oleh:</a:t>
            </a:r>
            <a:endParaRPr lang="id-ID" b="1" dirty="0"/>
          </a:p>
        </p:txBody>
      </p:sp>
      <p:sp>
        <p:nvSpPr>
          <p:cNvPr id="21" name="Rectangle 20"/>
          <p:cNvSpPr/>
          <p:nvPr/>
        </p:nvSpPr>
        <p:spPr>
          <a:xfrm>
            <a:off x="971600" y="2317522"/>
            <a:ext cx="3323186" cy="2047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5738" lvl="1" indent="-185738">
              <a:buFontTx/>
              <a:buChar char="-"/>
              <a:tabLst>
                <a:tab pos="263525" algn="l"/>
              </a:tabLst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id-ID" dirty="0" smtClean="0"/>
              <a:t>.</a:t>
            </a:r>
          </a:p>
          <a:p>
            <a:pPr marL="185738" lvl="1" indent="-185738">
              <a:buFontTx/>
              <a:buChar char="-"/>
              <a:tabLst>
                <a:tab pos="263525" algn="l"/>
              </a:tabLst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koordinator</a:t>
            </a:r>
            <a:r>
              <a:rPr lang="id-ID" dirty="0" smtClean="0"/>
              <a:t>.</a:t>
            </a:r>
          </a:p>
          <a:p>
            <a:pPr marL="185738" lvl="1" indent="-185738">
              <a:buFontTx/>
              <a:buChar char="-"/>
              <a:tabLst>
                <a:tab pos="263525" algn="l"/>
              </a:tabLst>
            </a:pP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(PJPK)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4355976" y="306896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292080" y="1773971"/>
            <a:ext cx="3732235" cy="42473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Permohonan</a:t>
            </a:r>
            <a:r>
              <a:rPr lang="en-US" b="1" dirty="0"/>
              <a:t> </a:t>
            </a:r>
            <a:r>
              <a:rPr lang="en-US" b="1" dirty="0" err="1" smtClean="0"/>
              <a:t>dilengkapi</a:t>
            </a:r>
            <a:r>
              <a:rPr lang="id-ID" b="1" dirty="0" smtClean="0"/>
              <a:t> dengan 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fotokopi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status </a:t>
            </a:r>
            <a:r>
              <a:rPr lang="en-US" dirty="0" smtClean="0"/>
              <a:t>BMN,</a:t>
            </a:r>
            <a:endParaRPr lang="id-ID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status </a:t>
            </a:r>
            <a:r>
              <a:rPr lang="en-US" dirty="0" err="1"/>
              <a:t>Pengunaan</a:t>
            </a:r>
            <a:r>
              <a:rPr lang="en-US" dirty="0"/>
              <a:t> BMN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KSPI, </a:t>
            </a:r>
            <a:endParaRPr lang="id-ID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fotokopi</a:t>
            </a:r>
            <a:r>
              <a:rPr lang="en-US" dirty="0" smtClean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pengalihan</a:t>
            </a:r>
            <a:r>
              <a:rPr lang="en-US" dirty="0"/>
              <a:t> BMN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5692" y="4725144"/>
            <a:ext cx="4140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Permohonan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pengalihan</a:t>
            </a:r>
            <a:r>
              <a:rPr lang="en-US" dirty="0"/>
              <a:t> status </a:t>
            </a:r>
            <a:r>
              <a:rPr lang="en-US" dirty="0" err="1"/>
              <a:t>Penggunaan</a:t>
            </a:r>
            <a:r>
              <a:rPr lang="en-US" dirty="0"/>
              <a:t> BMN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KSPI </a:t>
            </a:r>
            <a:r>
              <a:rPr lang="en-US" i="1" dirty="0"/>
              <a:t>mutatis mutandis </a:t>
            </a:r>
            <a:r>
              <a:rPr lang="en-US" dirty="0" err="1"/>
              <a:t>sebagaimana</a:t>
            </a:r>
            <a:r>
              <a:rPr lang="en-US" dirty="0"/>
              <a:t> proses </a:t>
            </a:r>
            <a:r>
              <a:rPr lang="en-US" dirty="0" err="1"/>
              <a:t>pengalihan</a:t>
            </a:r>
            <a:r>
              <a:rPr lang="en-US" dirty="0"/>
              <a:t> status </a:t>
            </a:r>
            <a:r>
              <a:rPr lang="en-US" dirty="0" err="1"/>
              <a:t>Penggunaan</a:t>
            </a:r>
            <a:r>
              <a:rPr lang="en-US" dirty="0"/>
              <a:t> BMN.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24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2667000"/>
            <a:ext cx="5638800" cy="9144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Pengaturan</a:t>
            </a:r>
            <a:r>
              <a:rPr lang="en-US" sz="2800" dirty="0" smtClean="0"/>
              <a:t> Lain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0601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Penatausahaan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Pengawasan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Pengendalian</a:t>
            </a:r>
            <a:endParaRPr lang="en-US" sz="3200" b="1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854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960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Ketentuan</a:t>
            </a:r>
            <a:r>
              <a:rPr lang="en-US" sz="3200" b="1" dirty="0" smtClean="0"/>
              <a:t> Lain-lain</a:t>
            </a:r>
            <a:endParaRPr lang="en-US" sz="3200" b="1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pengalihan</a:t>
            </a:r>
            <a:r>
              <a:rPr lang="en-US" sz="1600" dirty="0" smtClean="0"/>
              <a:t> BMN </a:t>
            </a:r>
            <a:r>
              <a:rPr lang="en-US" sz="1600" dirty="0" err="1" smtClean="0"/>
              <a:t>antar</a:t>
            </a:r>
            <a:r>
              <a:rPr lang="en-US" sz="1600" dirty="0" smtClean="0"/>
              <a:t> </a:t>
            </a:r>
            <a:r>
              <a:rPr lang="en-US" sz="1600" dirty="0" err="1" smtClean="0"/>
              <a:t>Kuasa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lingkungannya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BAST yang </a:t>
            </a:r>
            <a:r>
              <a:rPr lang="en-US" sz="1600" dirty="0" err="1" smtClean="0"/>
              <a:t>ditandatangani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Kuasa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pengalihan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Pengalihan</a:t>
            </a:r>
            <a:r>
              <a:rPr lang="en-US" sz="1600" dirty="0" smtClean="0"/>
              <a:t> BMN </a:t>
            </a:r>
            <a:r>
              <a:rPr lang="en-US" sz="1600" dirty="0" err="1" smtClean="0"/>
              <a:t>antar</a:t>
            </a:r>
            <a:r>
              <a:rPr lang="en-US" sz="1600" dirty="0" smtClean="0"/>
              <a:t> </a:t>
            </a:r>
            <a:r>
              <a:rPr lang="en-US" sz="1600" dirty="0" err="1" smtClean="0"/>
              <a:t>Kuasa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Pengelola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BMN </a:t>
            </a:r>
            <a:r>
              <a:rPr lang="en-US" sz="1600" i="1" dirty="0" smtClean="0"/>
              <a:t>Idle </a:t>
            </a:r>
            <a:r>
              <a:rPr lang="en-US" sz="1600" dirty="0" smtClean="0"/>
              <a:t>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diserahkan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Pengelola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ditetapkan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status </a:t>
            </a:r>
            <a:r>
              <a:rPr lang="en-US" sz="1600" dirty="0" err="1" smtClean="0"/>
              <a:t>penggunaannya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lain.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96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0540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Ketentuan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Peralihan</a:t>
            </a:r>
            <a:endParaRPr lang="en-US" sz="3200" b="1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60429"/>
              </p:ext>
            </p:extLst>
          </p:nvPr>
        </p:nvGraphicFramePr>
        <p:xfrm>
          <a:off x="1295400" y="1981200"/>
          <a:ext cx="66294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463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0601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Penutup</a:t>
            </a:r>
            <a:endParaRPr lang="en-US" sz="3200" b="1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18" name="Oval Callout 17"/>
          <p:cNvSpPr/>
          <p:nvPr/>
        </p:nvSpPr>
        <p:spPr>
          <a:xfrm>
            <a:off x="1828800" y="2060848"/>
            <a:ext cx="4800600" cy="289215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PMK 96/PMK.06/2007 </a:t>
            </a:r>
            <a:r>
              <a:rPr lang="en-US" sz="2400" dirty="0" err="1" smtClean="0">
                <a:solidFill>
                  <a:schemeClr val="tx1"/>
                </a:solidFill>
              </a:rPr>
              <a:t>sepanjang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mengatur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Penggunaan</a:t>
            </a:r>
            <a:r>
              <a:rPr lang="en-US" sz="2400" dirty="0" smtClean="0">
                <a:solidFill>
                  <a:schemeClr val="tx1"/>
                </a:solidFill>
              </a:rPr>
              <a:t> BMN </a:t>
            </a:r>
            <a:r>
              <a:rPr lang="en-US" sz="2400" dirty="0" err="1" smtClean="0">
                <a:solidFill>
                  <a:schemeClr val="tx1"/>
                </a:solidFill>
              </a:rPr>
              <a:t>dicabut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dinyatakan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berlaku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y-powerpoin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1066800"/>
            <a:ext cx="9144000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257800" y="5715000"/>
            <a:ext cx="3733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Direktorat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Barang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Milik</a:t>
            </a:r>
            <a:r>
              <a:rPr lang="en-US" sz="1400" dirty="0" smtClean="0">
                <a:solidFill>
                  <a:schemeClr val="tx1"/>
                </a:solidFill>
              </a:rPr>
              <a:t> Negara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Gedung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Sjafrudin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Prawiranegara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Lantai</a:t>
            </a:r>
            <a:r>
              <a:rPr lang="en-US" sz="1400" dirty="0" smtClean="0">
                <a:solidFill>
                  <a:schemeClr val="tx1"/>
                </a:solidFill>
              </a:rPr>
              <a:t> 11 Utara 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Jalan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Lapangan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Banteng</a:t>
            </a:r>
            <a:r>
              <a:rPr lang="en-US" sz="1400" dirty="0" smtClean="0">
                <a:solidFill>
                  <a:schemeClr val="tx1"/>
                </a:solidFill>
              </a:rPr>
              <a:t> 2-4, Jakarta </a:t>
            </a:r>
            <a:r>
              <a:rPr lang="en-US" sz="1400" dirty="0" err="1" smtClean="0">
                <a:solidFill>
                  <a:schemeClr val="tx1"/>
                </a:solidFill>
              </a:rPr>
              <a:t>Pusat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7" name="Picture 6" descr="oil-g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4824" y="3505200"/>
            <a:ext cx="993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505200"/>
            <a:ext cx="984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9325" y="3505200"/>
            <a:ext cx="876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WIKAbc8623f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21275" y="3505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 descr="satelli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3225" y="3505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97125" y="3505200"/>
            <a:ext cx="908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95650" y="3505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1447800" y="3505200"/>
            <a:ext cx="6400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914400" y="1828800"/>
            <a:ext cx="7543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Terima</a:t>
            </a:r>
            <a:r>
              <a:rPr lang="en-US" sz="3600" dirty="0" smtClean="0"/>
              <a:t> </a:t>
            </a:r>
            <a:r>
              <a:rPr lang="en-US" sz="3600" dirty="0" err="1" smtClean="0"/>
              <a:t>Kasih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400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Prinsip-Prinsip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Umum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/>
            <a:r>
              <a:rPr lang="en-US" sz="2400" dirty="0" err="1" smtClean="0"/>
              <a:t>Penggunaan</a:t>
            </a:r>
            <a:r>
              <a:rPr lang="en-US" sz="2400" dirty="0" smtClean="0"/>
              <a:t> BMN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/</a:t>
            </a:r>
            <a:r>
              <a:rPr lang="en-US" sz="2400" dirty="0" err="1" smtClean="0"/>
              <a:t>Lembaga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menyerahkan</a:t>
            </a:r>
            <a:r>
              <a:rPr lang="en-US" sz="2400" dirty="0" smtClean="0"/>
              <a:t> BMN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</a:t>
            </a:r>
          </a:p>
          <a:p>
            <a:pPr marL="231775" indent="-231775" algn="just"/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lain,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, </a:t>
            </a:r>
            <a:r>
              <a:rPr lang="en-US" sz="2400" dirty="0" err="1" smtClean="0"/>
              <a:t>pengalihan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,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pemindahtanganan</a:t>
            </a:r>
            <a:r>
              <a:rPr lang="en-US" sz="2400" dirty="0" smtClean="0"/>
              <a:t>, </a:t>
            </a:r>
            <a:r>
              <a:rPr lang="en-US" sz="2400" u="sng" dirty="0" err="1" smtClean="0"/>
              <a:t>hanya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dapat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dilakukan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terhadap</a:t>
            </a:r>
            <a:r>
              <a:rPr lang="en-US" sz="2400" u="sng" dirty="0" smtClean="0"/>
              <a:t> BMN yang </a:t>
            </a:r>
            <a:r>
              <a:rPr lang="en-US" sz="2400" u="sng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penetapan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.</a:t>
            </a:r>
          </a:p>
          <a:p>
            <a:pPr marL="231775" indent="-231775" algn="just"/>
            <a:endParaRPr lang="en-US" sz="2400" dirty="0" smtClean="0"/>
          </a:p>
          <a:p>
            <a:pPr marL="231775" indent="-231775" algn="just"/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Kewenangan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1752600"/>
            <a:ext cx="4724400" cy="1905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err="1" smtClean="0"/>
              <a:t>Kewenangan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Menetapkan</a:t>
            </a:r>
            <a:r>
              <a:rPr lang="en-US" sz="1400" dirty="0" smtClean="0"/>
              <a:t> status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BMN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menetapkan status Penggunaan BMN untuk dioperasikan oleh pihak lain;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memberikan persetujuan Penggunaan sementara BMN;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memberikan persetujuan alih status Penggunaan BMN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melakukan pengawasan dan pengendalian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657600" y="3810000"/>
            <a:ext cx="4724400" cy="1219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Objek</a:t>
            </a:r>
            <a:r>
              <a:rPr lang="en-US" dirty="0" smtClean="0"/>
              <a:t>: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Tanah </a:t>
            </a:r>
            <a:r>
              <a:rPr lang="en-US" sz="1400" dirty="0" err="1" smtClean="0"/>
              <a:t>dan</a:t>
            </a:r>
            <a:r>
              <a:rPr lang="en-US" sz="1400" dirty="0" smtClean="0"/>
              <a:t>/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Bangunan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Selain</a:t>
            </a:r>
            <a:r>
              <a:rPr lang="en-US" sz="1400" dirty="0" smtClean="0"/>
              <a:t> </a:t>
            </a:r>
            <a:r>
              <a:rPr lang="en-US" sz="1400" dirty="0" err="1" smtClean="0"/>
              <a:t>tanah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/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bangunan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bukti</a:t>
            </a:r>
            <a:r>
              <a:rPr lang="en-US" sz="1400" dirty="0" smtClean="0"/>
              <a:t> </a:t>
            </a:r>
            <a:r>
              <a:rPr lang="en-US" sz="1400" dirty="0" err="1" smtClean="0"/>
              <a:t>kepemilikan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/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perolehan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 Rp100.000.000,-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5181600"/>
            <a:ext cx="4724400" cy="838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Kewenangan</a:t>
            </a:r>
            <a:r>
              <a:rPr lang="en-US" sz="1600" dirty="0" smtClean="0"/>
              <a:t> </a:t>
            </a:r>
            <a:r>
              <a:rPr lang="en-US" sz="1600" dirty="0" err="1" smtClean="0"/>
              <a:t>dilaksanakan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Direktur</a:t>
            </a:r>
            <a:r>
              <a:rPr lang="en-US" sz="1600" dirty="0" smtClean="0"/>
              <a:t> </a:t>
            </a:r>
            <a:r>
              <a:rPr lang="en-US" sz="1600" dirty="0" err="1" smtClean="0"/>
              <a:t>Jenderal</a:t>
            </a:r>
            <a:r>
              <a:rPr lang="en-US" sz="1600" dirty="0" smtClean="0"/>
              <a:t> 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dilimpahkan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pejabat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struktural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lingkungan</a:t>
            </a:r>
            <a:r>
              <a:rPr lang="en-US" sz="1600" dirty="0" smtClean="0"/>
              <a:t> </a:t>
            </a:r>
            <a:r>
              <a:rPr lang="en-US" sz="1600" dirty="0" err="1" smtClean="0"/>
              <a:t>Direktorat</a:t>
            </a:r>
            <a:r>
              <a:rPr lang="en-US" sz="1600" dirty="0" smtClean="0"/>
              <a:t> </a:t>
            </a:r>
            <a:r>
              <a:rPr lang="en-US" sz="1600" dirty="0" err="1" smtClean="0"/>
              <a:t>Jenderal</a:t>
            </a:r>
            <a:endParaRPr lang="en-US" sz="1600" dirty="0"/>
          </a:p>
        </p:txBody>
      </p:sp>
      <p:sp>
        <p:nvSpPr>
          <p:cNvPr id="18" name="Right Arrow 17"/>
          <p:cNvSpPr/>
          <p:nvPr/>
        </p:nvSpPr>
        <p:spPr>
          <a:xfrm>
            <a:off x="609600" y="3048000"/>
            <a:ext cx="2895600" cy="1600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Pengelola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Kewenangan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1752600"/>
            <a:ext cx="4724400" cy="2514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err="1" smtClean="0"/>
              <a:t>Kewenangan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/>
              <a:t>Menetapkan</a:t>
            </a:r>
            <a:r>
              <a:rPr lang="en-US" sz="1400" dirty="0" smtClean="0"/>
              <a:t> status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BMN yang </a:t>
            </a:r>
            <a:r>
              <a:rPr lang="en-US" sz="1400" dirty="0" err="1" smtClean="0"/>
              <a:t>berada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penguasaannya</a:t>
            </a:r>
            <a:r>
              <a:rPr lang="en-US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Mengajukan permohonan penetapan status Penggunaan BMN, termasuk untuk dioperasikan oleh pihak lain.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Mengajukan permohonan persetujuan Penggunaan sementara BMN;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Mengajukan permohonan persetujuan alih status Penggunaan BMN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/>
              <a:t>M</a:t>
            </a:r>
            <a:r>
              <a:rPr lang="fi-FI" sz="1400" dirty="0" smtClean="0"/>
              <a:t>elakukan pengawasan dan pengendalian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657600" y="4343400"/>
            <a:ext cx="4724400" cy="1143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Objek</a:t>
            </a:r>
            <a:r>
              <a:rPr lang="en-US" dirty="0" smtClean="0"/>
              <a:t>: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Selain</a:t>
            </a:r>
            <a:r>
              <a:rPr lang="en-US" sz="1400" dirty="0" smtClean="0"/>
              <a:t> </a:t>
            </a:r>
            <a:r>
              <a:rPr lang="en-US" sz="1400" dirty="0" err="1" smtClean="0"/>
              <a:t>tanah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/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bangunan</a:t>
            </a:r>
            <a:r>
              <a:rPr lang="id-ID" sz="1400" dirty="0" smtClean="0"/>
              <a:t> yang tidak mempunyai bukti kepemilikan,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perolehan</a:t>
            </a:r>
            <a:r>
              <a:rPr lang="en-US" sz="1400" dirty="0" smtClean="0"/>
              <a:t> </a:t>
            </a:r>
            <a:r>
              <a:rPr lang="id-ID" sz="1400" dirty="0" smtClean="0"/>
              <a:t>sampai dengan </a:t>
            </a:r>
            <a:r>
              <a:rPr lang="en-US" sz="1400" dirty="0" smtClean="0"/>
              <a:t> Rp100.000.000,-.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persenjataan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5562600"/>
            <a:ext cx="4724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Kewenangan</a:t>
            </a:r>
            <a:r>
              <a:rPr lang="en-US" sz="1400" dirty="0" smtClean="0"/>
              <a:t> </a:t>
            </a:r>
            <a:r>
              <a:rPr lang="en-US" sz="1400" dirty="0" err="1" smtClean="0"/>
              <a:t>dilaksanakan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Pejabat</a:t>
            </a:r>
            <a:r>
              <a:rPr lang="en-US" sz="1400" dirty="0" smtClean="0"/>
              <a:t> </a:t>
            </a:r>
            <a:r>
              <a:rPr lang="en-US" sz="1400" dirty="0" err="1" smtClean="0"/>
              <a:t>eselon</a:t>
            </a:r>
            <a:r>
              <a:rPr lang="en-US" sz="1400" dirty="0" smtClean="0"/>
              <a:t> I yang </a:t>
            </a:r>
            <a:r>
              <a:rPr lang="en-US" sz="1400" dirty="0" err="1" smtClean="0"/>
              <a:t>membidangi</a:t>
            </a:r>
            <a:r>
              <a:rPr lang="en-US" sz="1400" dirty="0" smtClean="0"/>
              <a:t> </a:t>
            </a:r>
            <a:r>
              <a:rPr lang="en-US" sz="1400" dirty="0" err="1" smtClean="0"/>
              <a:t>pengelolaan</a:t>
            </a:r>
            <a:r>
              <a:rPr lang="en-US" sz="1400" dirty="0" smtClean="0"/>
              <a:t> BMN,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pejabat</a:t>
            </a:r>
            <a:r>
              <a:rPr lang="en-US" sz="1400" dirty="0" smtClean="0"/>
              <a:t> </a:t>
            </a:r>
            <a:r>
              <a:rPr lang="en-US" sz="1400" dirty="0" err="1" smtClean="0"/>
              <a:t>baik</a:t>
            </a:r>
            <a:r>
              <a:rPr lang="en-US" sz="1400" dirty="0" smtClean="0"/>
              <a:t> </a:t>
            </a:r>
            <a:r>
              <a:rPr lang="en-US" sz="1400" dirty="0" err="1" smtClean="0"/>
              <a:t>pusat</a:t>
            </a:r>
            <a:r>
              <a:rPr lang="en-US" sz="1400" dirty="0" smtClean="0"/>
              <a:t> </a:t>
            </a:r>
            <a:r>
              <a:rPr lang="en-US" sz="1400" dirty="0" err="1" smtClean="0"/>
              <a:t>maupun</a:t>
            </a:r>
            <a:r>
              <a:rPr lang="en-US" sz="1400" dirty="0" smtClean="0"/>
              <a:t> </a:t>
            </a:r>
            <a:r>
              <a:rPr lang="en-US" sz="1400" dirty="0" err="1" smtClean="0"/>
              <a:t>vertikal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melaksanakan</a:t>
            </a:r>
            <a:r>
              <a:rPr lang="en-US" sz="1400" dirty="0" smtClean="0"/>
              <a:t> </a:t>
            </a:r>
            <a:r>
              <a:rPr lang="en-US" sz="1400" dirty="0" err="1" smtClean="0"/>
              <a:t>kewenangan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8" name="Right Arrow 17"/>
          <p:cNvSpPr/>
          <p:nvPr/>
        </p:nvSpPr>
        <p:spPr>
          <a:xfrm>
            <a:off x="609600" y="3048000"/>
            <a:ext cx="2895600" cy="1600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Pengguna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F29D-4639-43BD-9A2B-7813D3CCF02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2667000"/>
            <a:ext cx="5638800" cy="9144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Penetapan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BMN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400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Objek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Penetapan</a:t>
            </a:r>
            <a:r>
              <a:rPr lang="en-US" sz="3200" b="1" dirty="0" smtClean="0"/>
              <a:t> Status BMN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4928"/>
          </a:xfrm>
        </p:spPr>
        <p:txBody>
          <a:bodyPr>
            <a:normAutofit fontScale="92500" lnSpcReduction="20000"/>
          </a:bodyPr>
          <a:lstStyle/>
          <a:p>
            <a:pPr marL="231775" indent="-231775" algn="just"/>
            <a:r>
              <a:rPr lang="en-US" sz="2600" dirty="0" err="1" smtClean="0"/>
              <a:t>Objek</a:t>
            </a:r>
            <a:r>
              <a:rPr lang="en-US" sz="2600" dirty="0" smtClean="0"/>
              <a:t> </a:t>
            </a:r>
            <a:r>
              <a:rPr lang="en-US" sz="2600" dirty="0" err="1" smtClean="0"/>
              <a:t>penetapan</a:t>
            </a:r>
            <a:r>
              <a:rPr lang="en-US" sz="2600" dirty="0" smtClean="0"/>
              <a:t> status </a:t>
            </a:r>
            <a:r>
              <a:rPr lang="en-US" sz="2600" dirty="0" err="1" smtClean="0"/>
              <a:t>Penggunaan</a:t>
            </a:r>
            <a:r>
              <a:rPr lang="en-US" sz="2600" dirty="0" smtClean="0"/>
              <a:t> BMN </a:t>
            </a:r>
            <a:r>
              <a:rPr lang="en-US" sz="2600" dirty="0" err="1" smtClean="0"/>
              <a:t>meliputi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BMN.</a:t>
            </a:r>
          </a:p>
          <a:p>
            <a:pPr marL="231775" indent="-231775" algn="just"/>
            <a:r>
              <a:rPr lang="en-US" sz="2600" dirty="0" smtClean="0"/>
              <a:t>BMN yang </a:t>
            </a:r>
            <a:r>
              <a:rPr lang="en-US" sz="2600" dirty="0" err="1" smtClean="0"/>
              <a:t>dikecualikan</a:t>
            </a:r>
            <a:r>
              <a:rPr lang="en-US" sz="2600" dirty="0" smtClean="0"/>
              <a:t> </a:t>
            </a:r>
            <a:r>
              <a:rPr lang="en-US" sz="2600" dirty="0" err="1" smtClean="0"/>
              <a:t>Penetapan</a:t>
            </a:r>
            <a:r>
              <a:rPr lang="en-US" sz="2600" dirty="0" smtClean="0"/>
              <a:t> </a:t>
            </a:r>
            <a:r>
              <a:rPr lang="en-US" sz="2600" dirty="0" err="1" smtClean="0"/>
              <a:t>statusnya</a:t>
            </a:r>
            <a:r>
              <a:rPr lang="en-US" sz="2600" dirty="0" smtClean="0"/>
              <a:t>:</a:t>
            </a:r>
          </a:p>
          <a:p>
            <a:pPr marL="461963" indent="-230188" algn="just">
              <a:buFont typeface="+mj-lt"/>
              <a:buAutoNum type="alphaLcPeriod"/>
              <a:tabLst>
                <a:tab pos="461963" algn="l"/>
              </a:tabLst>
            </a:pP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persediaan</a:t>
            </a:r>
            <a:r>
              <a:rPr lang="en-US" sz="2600" dirty="0" smtClean="0"/>
              <a:t>;</a:t>
            </a:r>
          </a:p>
          <a:p>
            <a:pPr marL="461963" indent="-230188" algn="just">
              <a:buFont typeface="+mj-lt"/>
              <a:buAutoNum type="alphaLcPeriod"/>
              <a:tabLst>
                <a:tab pos="461963" algn="l"/>
              </a:tabLst>
            </a:pPr>
            <a:r>
              <a:rPr lang="en-US" sz="2600" dirty="0" err="1" smtClean="0"/>
              <a:t>Konstruksi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Pengerjaan</a:t>
            </a:r>
            <a:r>
              <a:rPr lang="en-US" sz="2600" dirty="0" smtClean="0"/>
              <a:t> (KDP);</a:t>
            </a:r>
          </a:p>
          <a:p>
            <a:pPr marL="461963" indent="-230188" algn="just">
              <a:buFont typeface="+mj-lt"/>
              <a:buAutoNum type="alphaLcPeriod"/>
              <a:tabLst>
                <a:tab pos="461963" algn="l"/>
              </a:tabLst>
            </a:pPr>
            <a:r>
              <a:rPr lang="en-US" sz="2600" dirty="0" err="1" smtClean="0"/>
              <a:t>barang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awal</a:t>
            </a:r>
            <a:r>
              <a:rPr lang="en-US" sz="2600" dirty="0" smtClean="0"/>
              <a:t> </a:t>
            </a:r>
            <a:r>
              <a:rPr lang="en-US" sz="2600" dirty="0" err="1" smtClean="0"/>
              <a:t>pengadaannya</a:t>
            </a:r>
            <a:r>
              <a:rPr lang="en-US" sz="2600" dirty="0" smtClean="0"/>
              <a:t> </a:t>
            </a:r>
            <a:r>
              <a:rPr lang="en-US" sz="2600" dirty="0" err="1" smtClean="0"/>
              <a:t>direncanakan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dihibahkan</a:t>
            </a:r>
            <a:r>
              <a:rPr lang="en-US" sz="2600" dirty="0" smtClean="0"/>
              <a:t>;</a:t>
            </a:r>
          </a:p>
          <a:p>
            <a:pPr marL="461963" indent="-230188" algn="just">
              <a:buFont typeface="+mj-lt"/>
              <a:buAutoNum type="alphaLcPeriod"/>
              <a:tabLst>
                <a:tab pos="461963" algn="l"/>
              </a:tabLst>
            </a:pPr>
            <a:r>
              <a:rPr lang="en-US" sz="2600" dirty="0" err="1" smtClean="0"/>
              <a:t>barang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berasal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dana</a:t>
            </a:r>
            <a:r>
              <a:rPr lang="en-US" sz="2600" dirty="0" smtClean="0"/>
              <a:t> </a:t>
            </a:r>
            <a:r>
              <a:rPr lang="en-US" sz="2600" dirty="0" err="1" smtClean="0"/>
              <a:t>dekonsentrasi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dana</a:t>
            </a:r>
            <a:r>
              <a:rPr lang="en-US" sz="2600" dirty="0" smtClean="0"/>
              <a:t> </a:t>
            </a:r>
            <a:r>
              <a:rPr lang="en-US" sz="2600" dirty="0" err="1" smtClean="0"/>
              <a:t>penunjang</a:t>
            </a:r>
            <a:r>
              <a:rPr lang="en-US" sz="2600" dirty="0" smtClean="0"/>
              <a:t> </a:t>
            </a:r>
            <a:r>
              <a:rPr lang="en-US" sz="2600" dirty="0" err="1" smtClean="0"/>
              <a:t>tugas</a:t>
            </a:r>
            <a:r>
              <a:rPr lang="en-US" sz="2600" dirty="0" smtClean="0"/>
              <a:t> </a:t>
            </a:r>
            <a:r>
              <a:rPr lang="en-US" sz="2600" dirty="0" err="1" smtClean="0"/>
              <a:t>pembantuan</a:t>
            </a:r>
            <a:r>
              <a:rPr lang="en-US" sz="2600" dirty="0" smtClean="0"/>
              <a:t>, yang </a:t>
            </a:r>
            <a:r>
              <a:rPr lang="en-US" sz="2600" dirty="0" err="1" smtClean="0"/>
              <a:t>direncanakan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diserahkan</a:t>
            </a:r>
            <a:r>
              <a:rPr lang="en-US" sz="2600" dirty="0" smtClean="0"/>
              <a:t>;</a:t>
            </a:r>
          </a:p>
          <a:p>
            <a:pPr marL="461963" indent="-230188" algn="just">
              <a:buFont typeface="+mj-lt"/>
              <a:buAutoNum type="alphaLcPeriod"/>
              <a:tabLst>
                <a:tab pos="461963" algn="l"/>
              </a:tabLst>
            </a:pPr>
            <a:r>
              <a:rPr lang="en-US" sz="2600" dirty="0" err="1" smtClean="0"/>
              <a:t>Bantuan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Statusnya</a:t>
            </a:r>
            <a:r>
              <a:rPr lang="en-US" sz="2600" dirty="0" smtClean="0"/>
              <a:t> (BPYBDS); </a:t>
            </a:r>
            <a:r>
              <a:rPr lang="en-US" sz="2600" dirty="0" err="1" smtClean="0"/>
              <a:t>dan</a:t>
            </a:r>
            <a:endParaRPr lang="en-US" sz="2600" dirty="0" smtClean="0"/>
          </a:p>
          <a:p>
            <a:pPr marL="461963" indent="-230188" algn="just">
              <a:buFont typeface="+mj-lt"/>
              <a:buAutoNum type="alphaLcPeriod"/>
              <a:tabLst>
                <a:tab pos="461963" algn="l"/>
              </a:tabLst>
            </a:pPr>
            <a:r>
              <a:rPr lang="en-US" sz="2600" dirty="0" err="1" smtClean="0"/>
              <a:t>Aset</a:t>
            </a:r>
            <a:r>
              <a:rPr lang="en-US" sz="2600" dirty="0" smtClean="0"/>
              <a:t> </a:t>
            </a:r>
            <a:r>
              <a:rPr lang="en-US" sz="2600" dirty="0" err="1" smtClean="0"/>
              <a:t>Tetap</a:t>
            </a:r>
            <a:r>
              <a:rPr lang="en-US" sz="2600" dirty="0" smtClean="0"/>
              <a:t> </a:t>
            </a:r>
            <a:r>
              <a:rPr lang="en-US" sz="2600" dirty="0" err="1" smtClean="0"/>
              <a:t>Renovasi</a:t>
            </a:r>
            <a:r>
              <a:rPr lang="en-US" sz="2600" dirty="0" smtClean="0"/>
              <a:t> (ATR).</a:t>
            </a:r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502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DIREKTORAT JENDERAL KEKAYAAN NEGARA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KEMENTERIAN KEUANGAN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LOGO KEMENKEU 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685800" cy="60960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79629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Persyaratan</a:t>
            </a:r>
            <a:endParaRPr lang="en-US" sz="3200" b="1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/>
          </a:bodyPr>
          <a:lstStyle/>
          <a:p>
            <a:pPr marL="231775" indent="-231775" algn="just"/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pPr marL="231775" indent="-231775" algn="just"/>
            <a:endParaRPr lang="en-US" sz="1600" dirty="0" smtClean="0"/>
          </a:p>
          <a:p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192" y="6583680"/>
            <a:ext cx="2133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Direktorat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</a:t>
            </a:r>
            <a:r>
              <a:rPr lang="en-US" sz="1200" dirty="0" err="1" smtClean="0"/>
              <a:t>Milik</a:t>
            </a:r>
            <a:r>
              <a:rPr lang="en-US" sz="1200" dirty="0" smtClean="0"/>
              <a:t> Negara </a:t>
            </a:r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0459" y="6573252"/>
            <a:ext cx="2133600" cy="244475"/>
          </a:xfrm>
        </p:spPr>
        <p:txBody>
          <a:bodyPr/>
          <a:lstStyle/>
          <a:p>
            <a:fld id="{E3A4F29D-4639-43BD-9A2B-7813D3CCF02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903932063"/>
              </p:ext>
            </p:extLst>
          </p:nvPr>
        </p:nvGraphicFramePr>
        <p:xfrm>
          <a:off x="457200" y="1397000"/>
          <a:ext cx="843528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2897</Words>
  <Application>Microsoft Office PowerPoint</Application>
  <PresentationFormat>On-screen Show (4:3)</PresentationFormat>
  <Paragraphs>483</Paragraphs>
  <Slides>38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Latar Belakang</vt:lpstr>
      <vt:lpstr>Pokok-Pokok Pengaturan</vt:lpstr>
      <vt:lpstr>Prinsip-Prinsip Umum</vt:lpstr>
      <vt:lpstr>Kewenangan dan Tanggungjawab</vt:lpstr>
      <vt:lpstr>Kewenangan dan Tanggungjawab</vt:lpstr>
      <vt:lpstr>PowerPoint Presentation</vt:lpstr>
      <vt:lpstr>Objek Penetapan Status BMN</vt:lpstr>
      <vt:lpstr>Persyaratan</vt:lpstr>
      <vt:lpstr>Persyaratan</vt:lpstr>
      <vt:lpstr>Pengajuan</vt:lpstr>
      <vt:lpstr>Penetapan Status Penggunaan Tanpa Didahului Usulan</vt:lpstr>
      <vt:lpstr>PowerPoint Presentation</vt:lpstr>
      <vt:lpstr>Penetapan Status Penggunaan oleh Pengguna Barang</vt:lpstr>
      <vt:lpstr>Proses Penetapan Status Penggunaan oleh Pengguna Barang</vt:lpstr>
      <vt:lpstr>PowerPoint Presentation</vt:lpstr>
      <vt:lpstr>Prinsip Umum</vt:lpstr>
      <vt:lpstr>Pihak Lain Yang Dapat Mengoperasikan BMN</vt:lpstr>
      <vt:lpstr>Pihak Lain Yang Dapat Mengoperasikan BMN</vt:lpstr>
      <vt:lpstr>Proses Penggunaan BMN Untuk Dioperasikan oleh Pihak Lain </vt:lpstr>
      <vt:lpstr>Persyaratan Penggunaan BMN Untuk Dioperasikan oleh Pihak Lain </vt:lpstr>
      <vt:lpstr>Berakhirnya Penggunaan BMN Untuk Dioperasikan oleh Pihak Lain  </vt:lpstr>
      <vt:lpstr>Hal-Hal Lain</vt:lpstr>
      <vt:lpstr>PowerPoint Presentation</vt:lpstr>
      <vt:lpstr>Prinsip Umum</vt:lpstr>
      <vt:lpstr>Jangka Waktu</vt:lpstr>
      <vt:lpstr>Proses Penggunaan Sementara</vt:lpstr>
      <vt:lpstr>PowerPoint Presentation</vt:lpstr>
      <vt:lpstr>Prinsip Umum</vt:lpstr>
      <vt:lpstr>Proses Pengalihan Status Penggunaan BMN</vt:lpstr>
      <vt:lpstr>Tindak Lanjut Persetujuan</vt:lpstr>
      <vt:lpstr>Pengalihan Status Penggunaan Dalam Rangka KSPI</vt:lpstr>
      <vt:lpstr>PowerPoint Presentation</vt:lpstr>
      <vt:lpstr>Penatausahaan, Pengawasan dan Pengendalian</vt:lpstr>
      <vt:lpstr>Ketentuan Lain-lain</vt:lpstr>
      <vt:lpstr>Ketentuan Peralihan</vt:lpstr>
      <vt:lpstr>Penutup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BMN IV-B</dc:creator>
  <cp:lastModifiedBy>BMN4-Wiwin</cp:lastModifiedBy>
  <cp:revision>161</cp:revision>
  <cp:lastPrinted>2015-01-26T09:32:51Z</cp:lastPrinted>
  <dcterms:created xsi:type="dcterms:W3CDTF">2015-01-06T07:06:06Z</dcterms:created>
  <dcterms:modified xsi:type="dcterms:W3CDTF">2015-03-02T10:18:20Z</dcterms:modified>
</cp:coreProperties>
</file>